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3" r:id="rId7"/>
    <p:sldId id="264" r:id="rId8"/>
    <p:sldId id="261" r:id="rId9"/>
    <p:sldId id="262" r:id="rId10"/>
    <p:sldId id="265" r:id="rId11"/>
    <p:sldId id="266" r:id="rId12"/>
    <p:sldId id="267" r:id="rId13"/>
    <p:sldId id="271" r:id="rId14"/>
    <p:sldId id="269" r:id="rId15"/>
    <p:sldId id="268"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35339C-3512-4828-AFEA-B86952473F62}" v="16" dt="2023-04-09T14:39:51.907"/>
    <p1510:client id="{FFE85210-AF56-4343-BFA2-37AE8E78B1BD}" v="85" dt="2023-04-09T14:26:34.6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42" d="100"/>
          <a:sy n="42" d="100"/>
        </p:scale>
        <p:origin x="72" y="7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holas Waugh" userId="af6969efcd8ff542" providerId="LiveId" clId="{FFE85210-AF56-4343-BFA2-37AE8E78B1BD}"/>
    <pc:docChg chg="undo redo custSel addSld delSld modSld sldOrd">
      <pc:chgData name="Nicholas Waugh" userId="af6969efcd8ff542" providerId="LiveId" clId="{FFE85210-AF56-4343-BFA2-37AE8E78B1BD}" dt="2023-04-09T14:26:34.621" v="13892" actId="20577"/>
      <pc:docMkLst>
        <pc:docMk/>
      </pc:docMkLst>
      <pc:sldChg chg="addSp delSp modSp mod setBg setClrOvrMap">
        <pc:chgData name="Nicholas Waugh" userId="af6969efcd8ff542" providerId="LiveId" clId="{FFE85210-AF56-4343-BFA2-37AE8E78B1BD}" dt="2023-03-31T15:54:29.684" v="13824" actId="2711"/>
        <pc:sldMkLst>
          <pc:docMk/>
          <pc:sldMk cId="40216606" sldId="256"/>
        </pc:sldMkLst>
        <pc:spChg chg="mod">
          <ac:chgData name="Nicholas Waugh" userId="af6969efcd8ff542" providerId="LiveId" clId="{FFE85210-AF56-4343-BFA2-37AE8E78B1BD}" dt="2023-03-31T15:54:25.443" v="13823" actId="2711"/>
          <ac:spMkLst>
            <pc:docMk/>
            <pc:sldMk cId="40216606" sldId="256"/>
            <ac:spMk id="2" creationId="{4C1E9031-B6EA-337D-1984-B64423CB1089}"/>
          </ac:spMkLst>
        </pc:spChg>
        <pc:spChg chg="mod">
          <ac:chgData name="Nicholas Waugh" userId="af6969efcd8ff542" providerId="LiveId" clId="{FFE85210-AF56-4343-BFA2-37AE8E78B1BD}" dt="2023-03-31T15:54:29.684" v="13824" actId="2711"/>
          <ac:spMkLst>
            <pc:docMk/>
            <pc:sldMk cId="40216606" sldId="256"/>
            <ac:spMk id="3" creationId="{EB90B028-959A-6835-DAEA-97FF13E2021C}"/>
          </ac:spMkLst>
        </pc:spChg>
        <pc:spChg chg="add del">
          <ac:chgData name="Nicholas Waugh" userId="af6969efcd8ff542" providerId="LiveId" clId="{FFE85210-AF56-4343-BFA2-37AE8E78B1BD}" dt="2023-03-31T03:07:30.397" v="13767" actId="26606"/>
          <ac:spMkLst>
            <pc:docMk/>
            <pc:sldMk cId="40216606" sldId="256"/>
            <ac:spMk id="8" creationId="{6F5A5072-7B47-4D32-B52A-4EBBF590B8A5}"/>
          </ac:spMkLst>
        </pc:spChg>
        <pc:spChg chg="add del">
          <ac:chgData name="Nicholas Waugh" userId="af6969efcd8ff542" providerId="LiveId" clId="{FFE85210-AF56-4343-BFA2-37AE8E78B1BD}" dt="2023-03-31T03:07:24.976" v="13759" actId="26606"/>
          <ac:spMkLst>
            <pc:docMk/>
            <pc:sldMk cId="40216606" sldId="256"/>
            <ac:spMk id="9" creationId="{C1DD1A8A-57D5-4A81-AD04-532B043C5611}"/>
          </ac:spMkLst>
        </pc:spChg>
        <pc:spChg chg="add del">
          <ac:chgData name="Nicholas Waugh" userId="af6969efcd8ff542" providerId="LiveId" clId="{FFE85210-AF56-4343-BFA2-37AE8E78B1BD}" dt="2023-03-31T03:07:30.397" v="13767" actId="26606"/>
          <ac:spMkLst>
            <pc:docMk/>
            <pc:sldMk cId="40216606" sldId="256"/>
            <ac:spMk id="10" creationId="{9715DAF0-AE1B-46C9-8A6B-DB2AA05AB91D}"/>
          </ac:spMkLst>
        </pc:spChg>
        <pc:spChg chg="add del">
          <ac:chgData name="Nicholas Waugh" userId="af6969efcd8ff542" providerId="LiveId" clId="{FFE85210-AF56-4343-BFA2-37AE8E78B1BD}" dt="2023-03-31T03:07:24.976" v="13759" actId="26606"/>
          <ac:spMkLst>
            <pc:docMk/>
            <pc:sldMk cId="40216606" sldId="256"/>
            <ac:spMk id="11" creationId="{007891EC-4501-44ED-A8C8-B11B6DB767AB}"/>
          </ac:spMkLst>
        </pc:spChg>
        <pc:spChg chg="add del">
          <ac:chgData name="Nicholas Waugh" userId="af6969efcd8ff542" providerId="LiveId" clId="{FFE85210-AF56-4343-BFA2-37AE8E78B1BD}" dt="2023-03-31T03:07:30.397" v="13767" actId="26606"/>
          <ac:spMkLst>
            <pc:docMk/>
            <pc:sldMk cId="40216606" sldId="256"/>
            <ac:spMk id="12" creationId="{6016219D-510E-4184-9090-6D5578A87BD1}"/>
          </ac:spMkLst>
        </pc:spChg>
        <pc:spChg chg="add del">
          <ac:chgData name="Nicholas Waugh" userId="af6969efcd8ff542" providerId="LiveId" clId="{FFE85210-AF56-4343-BFA2-37AE8E78B1BD}" dt="2023-03-31T03:07:26.032" v="13761" actId="26606"/>
          <ac:spMkLst>
            <pc:docMk/>
            <pc:sldMk cId="40216606" sldId="256"/>
            <ac:spMk id="13" creationId="{71B2258F-86CA-4D4D-8270-BC05FCDEBFB3}"/>
          </ac:spMkLst>
        </pc:spChg>
        <pc:spChg chg="add del">
          <ac:chgData name="Nicholas Waugh" userId="af6969efcd8ff542" providerId="LiveId" clId="{FFE85210-AF56-4343-BFA2-37AE8E78B1BD}" dt="2023-03-31T03:07:27.754" v="13763" actId="26606"/>
          <ac:spMkLst>
            <pc:docMk/>
            <pc:sldMk cId="40216606" sldId="256"/>
            <ac:spMk id="16" creationId="{C1DD1A8A-57D5-4A81-AD04-532B043C5611}"/>
          </ac:spMkLst>
        </pc:spChg>
        <pc:spChg chg="add del">
          <ac:chgData name="Nicholas Waugh" userId="af6969efcd8ff542" providerId="LiveId" clId="{FFE85210-AF56-4343-BFA2-37AE8E78B1BD}" dt="2023-03-31T03:07:27.754" v="13763" actId="26606"/>
          <ac:spMkLst>
            <pc:docMk/>
            <pc:sldMk cId="40216606" sldId="256"/>
            <ac:spMk id="18" creationId="{007891EC-4501-44ED-A8C8-B11B6DB767AB}"/>
          </ac:spMkLst>
        </pc:spChg>
        <pc:spChg chg="add del">
          <ac:chgData name="Nicholas Waugh" userId="af6969efcd8ff542" providerId="LiveId" clId="{FFE85210-AF56-4343-BFA2-37AE8E78B1BD}" dt="2023-03-31T03:07:29.549" v="13765" actId="26606"/>
          <ac:spMkLst>
            <pc:docMk/>
            <pc:sldMk cId="40216606" sldId="256"/>
            <ac:spMk id="20" creationId="{71B2258F-86CA-4D4D-8270-BC05FCDEBFB3}"/>
          </ac:spMkLst>
        </pc:spChg>
        <pc:spChg chg="add del">
          <ac:chgData name="Nicholas Waugh" userId="af6969efcd8ff542" providerId="LiveId" clId="{FFE85210-AF56-4343-BFA2-37AE8E78B1BD}" dt="2023-03-31T03:07:30.397" v="13767" actId="26606"/>
          <ac:spMkLst>
            <pc:docMk/>
            <pc:sldMk cId="40216606" sldId="256"/>
            <ac:spMk id="23" creationId="{AFF4A713-7B75-4B21-90D7-5AB19547C728}"/>
          </ac:spMkLst>
        </pc:spChg>
        <pc:spChg chg="add del">
          <ac:chgData name="Nicholas Waugh" userId="af6969efcd8ff542" providerId="LiveId" clId="{FFE85210-AF56-4343-BFA2-37AE8E78B1BD}" dt="2023-03-31T03:07:30.397" v="13767" actId="26606"/>
          <ac:spMkLst>
            <pc:docMk/>
            <pc:sldMk cId="40216606" sldId="256"/>
            <ac:spMk id="24" creationId="{DC631C0B-6DA6-4E57-8231-CE32B3434A7E}"/>
          </ac:spMkLst>
        </pc:spChg>
        <pc:spChg chg="add del">
          <ac:chgData name="Nicholas Waugh" userId="af6969efcd8ff542" providerId="LiveId" clId="{FFE85210-AF56-4343-BFA2-37AE8E78B1BD}" dt="2023-03-31T03:07:30.397" v="13767" actId="26606"/>
          <ac:spMkLst>
            <pc:docMk/>
            <pc:sldMk cId="40216606" sldId="256"/>
            <ac:spMk id="25" creationId="{C29501E6-A978-4A61-9689-9085AF97A53A}"/>
          </ac:spMkLst>
        </pc:spChg>
        <pc:spChg chg="add del">
          <ac:chgData name="Nicholas Waugh" userId="af6969efcd8ff542" providerId="LiveId" clId="{FFE85210-AF56-4343-BFA2-37AE8E78B1BD}" dt="2023-03-31T03:07:31.542" v="13769" actId="26606"/>
          <ac:spMkLst>
            <pc:docMk/>
            <pc:sldMk cId="40216606" sldId="256"/>
            <ac:spMk id="27" creationId="{C1DD1A8A-57D5-4A81-AD04-532B043C5611}"/>
          </ac:spMkLst>
        </pc:spChg>
        <pc:spChg chg="add del">
          <ac:chgData name="Nicholas Waugh" userId="af6969efcd8ff542" providerId="LiveId" clId="{FFE85210-AF56-4343-BFA2-37AE8E78B1BD}" dt="2023-03-31T03:07:31.542" v="13769" actId="26606"/>
          <ac:spMkLst>
            <pc:docMk/>
            <pc:sldMk cId="40216606" sldId="256"/>
            <ac:spMk id="29" creationId="{007891EC-4501-44ED-A8C8-B11B6DB767AB}"/>
          </ac:spMkLst>
        </pc:spChg>
        <pc:spChg chg="add">
          <ac:chgData name="Nicholas Waugh" userId="af6969efcd8ff542" providerId="LiveId" clId="{FFE85210-AF56-4343-BFA2-37AE8E78B1BD}" dt="2023-03-31T03:07:31.558" v="13770" actId="26606"/>
          <ac:spMkLst>
            <pc:docMk/>
            <pc:sldMk cId="40216606" sldId="256"/>
            <ac:spMk id="31" creationId="{71B2258F-86CA-4D4D-8270-BC05FCDEBFB3}"/>
          </ac:spMkLst>
        </pc:spChg>
        <pc:picChg chg="add del">
          <ac:chgData name="Nicholas Waugh" userId="af6969efcd8ff542" providerId="LiveId" clId="{FFE85210-AF56-4343-BFA2-37AE8E78B1BD}" dt="2023-03-31T03:07:24.976" v="13759" actId="26606"/>
          <ac:picMkLst>
            <pc:docMk/>
            <pc:sldMk cId="40216606" sldId="256"/>
            <ac:picMk id="5" creationId="{7AB5175D-5A51-3214-5843-70B2BBB2426D}"/>
          </ac:picMkLst>
        </pc:picChg>
        <pc:picChg chg="add del">
          <ac:chgData name="Nicholas Waugh" userId="af6969efcd8ff542" providerId="LiveId" clId="{FFE85210-AF56-4343-BFA2-37AE8E78B1BD}" dt="2023-03-31T03:07:26.032" v="13761" actId="26606"/>
          <ac:picMkLst>
            <pc:docMk/>
            <pc:sldMk cId="40216606" sldId="256"/>
            <ac:picMk id="14" creationId="{1E6E703B-D6D1-F3EB-9F1B-ADCC3310BB83}"/>
          </ac:picMkLst>
        </pc:picChg>
        <pc:picChg chg="add del">
          <ac:chgData name="Nicholas Waugh" userId="af6969efcd8ff542" providerId="LiveId" clId="{FFE85210-AF56-4343-BFA2-37AE8E78B1BD}" dt="2023-03-31T03:07:27.754" v="13763" actId="26606"/>
          <ac:picMkLst>
            <pc:docMk/>
            <pc:sldMk cId="40216606" sldId="256"/>
            <ac:picMk id="17" creationId="{7B088C64-ACAA-B8BD-FB87-48EB91FBEA69}"/>
          </ac:picMkLst>
        </pc:picChg>
        <pc:picChg chg="add del">
          <ac:chgData name="Nicholas Waugh" userId="af6969efcd8ff542" providerId="LiveId" clId="{FFE85210-AF56-4343-BFA2-37AE8E78B1BD}" dt="2023-03-31T03:07:29.549" v="13765" actId="26606"/>
          <ac:picMkLst>
            <pc:docMk/>
            <pc:sldMk cId="40216606" sldId="256"/>
            <ac:picMk id="21" creationId="{1E6E703B-D6D1-F3EB-9F1B-ADCC3310BB83}"/>
          </ac:picMkLst>
        </pc:picChg>
        <pc:picChg chg="add del">
          <ac:chgData name="Nicholas Waugh" userId="af6969efcd8ff542" providerId="LiveId" clId="{FFE85210-AF56-4343-BFA2-37AE8E78B1BD}" dt="2023-03-31T03:07:31.542" v="13769" actId="26606"/>
          <ac:picMkLst>
            <pc:docMk/>
            <pc:sldMk cId="40216606" sldId="256"/>
            <ac:picMk id="28" creationId="{7B088C64-ACAA-B8BD-FB87-48EB91FBEA69}"/>
          </ac:picMkLst>
        </pc:picChg>
        <pc:picChg chg="add">
          <ac:chgData name="Nicholas Waugh" userId="af6969efcd8ff542" providerId="LiveId" clId="{FFE85210-AF56-4343-BFA2-37AE8E78B1BD}" dt="2023-03-31T03:07:31.558" v="13770" actId="26606"/>
          <ac:picMkLst>
            <pc:docMk/>
            <pc:sldMk cId="40216606" sldId="256"/>
            <ac:picMk id="32" creationId="{1E6E703B-D6D1-F3EB-9F1B-ADCC3310BB83}"/>
          </ac:picMkLst>
        </pc:picChg>
      </pc:sldChg>
      <pc:sldChg chg="addSp delSp modSp mod setBg setClrOvrMap">
        <pc:chgData name="Nicholas Waugh" userId="af6969efcd8ff542" providerId="LiveId" clId="{FFE85210-AF56-4343-BFA2-37AE8E78B1BD}" dt="2023-03-31T15:54:55.391" v="13829" actId="2711"/>
        <pc:sldMkLst>
          <pc:docMk/>
          <pc:sldMk cId="1627224207" sldId="257"/>
        </pc:sldMkLst>
        <pc:spChg chg="mod">
          <ac:chgData name="Nicholas Waugh" userId="af6969efcd8ff542" providerId="LiveId" clId="{FFE85210-AF56-4343-BFA2-37AE8E78B1BD}" dt="2023-03-31T15:54:55.391" v="13829" actId="2711"/>
          <ac:spMkLst>
            <pc:docMk/>
            <pc:sldMk cId="1627224207" sldId="257"/>
            <ac:spMk id="2" creationId="{C76FAE48-5E55-4816-21CD-165A8A1327E0}"/>
          </ac:spMkLst>
        </pc:spChg>
        <pc:spChg chg="add del">
          <ac:chgData name="Nicholas Waugh" userId="af6969efcd8ff542" providerId="LiveId" clId="{FFE85210-AF56-4343-BFA2-37AE8E78B1BD}" dt="2023-03-31T03:07:43.168" v="13777" actId="26606"/>
          <ac:spMkLst>
            <pc:docMk/>
            <pc:sldMk cId="1627224207" sldId="257"/>
            <ac:spMk id="3" creationId="{74B30A52-28F9-0A02-F9C1-5CA03D523BB5}"/>
          </ac:spMkLst>
        </pc:spChg>
        <pc:spChg chg="add del">
          <ac:chgData name="Nicholas Waugh" userId="af6969efcd8ff542" providerId="LiveId" clId="{FFE85210-AF56-4343-BFA2-37AE8E78B1BD}" dt="2023-03-31T03:07:41.676" v="13774" actId="26606"/>
          <ac:spMkLst>
            <pc:docMk/>
            <pc:sldMk cId="1627224207" sldId="257"/>
            <ac:spMk id="9" creationId="{8DF67618-B87B-4195-8E24-3B126F79FF55}"/>
          </ac:spMkLst>
        </pc:spChg>
        <pc:spChg chg="add del">
          <ac:chgData name="Nicholas Waugh" userId="af6969efcd8ff542" providerId="LiveId" clId="{FFE85210-AF56-4343-BFA2-37AE8E78B1BD}" dt="2023-03-31T03:07:39.997" v="13772" actId="26606"/>
          <ac:spMkLst>
            <pc:docMk/>
            <pc:sldMk cId="1627224207" sldId="257"/>
            <ac:spMk id="10" creationId="{9228552E-C8B1-4A80-8448-0787CE0FC704}"/>
          </ac:spMkLst>
        </pc:spChg>
        <pc:spChg chg="add del">
          <ac:chgData name="Nicholas Waugh" userId="af6969efcd8ff542" providerId="LiveId" clId="{FFE85210-AF56-4343-BFA2-37AE8E78B1BD}" dt="2023-03-31T03:07:41.676" v="13774" actId="26606"/>
          <ac:spMkLst>
            <pc:docMk/>
            <pc:sldMk cId="1627224207" sldId="257"/>
            <ac:spMk id="11" creationId="{64960379-9FF9-400A-A8A8-F5AB633FD3BF}"/>
          </ac:spMkLst>
        </pc:spChg>
        <pc:spChg chg="add del">
          <ac:chgData name="Nicholas Waugh" userId="af6969efcd8ff542" providerId="LiveId" clId="{FFE85210-AF56-4343-BFA2-37AE8E78B1BD}" dt="2023-03-31T03:07:43.150" v="13776" actId="26606"/>
          <ac:spMkLst>
            <pc:docMk/>
            <pc:sldMk cId="1627224207" sldId="257"/>
            <ac:spMk id="27" creationId="{257363FD-7E77-4145-9483-331A807ADF0E}"/>
          </ac:spMkLst>
        </pc:spChg>
        <pc:spChg chg="add">
          <ac:chgData name="Nicholas Waugh" userId="af6969efcd8ff542" providerId="LiveId" clId="{FFE85210-AF56-4343-BFA2-37AE8E78B1BD}" dt="2023-03-31T03:07:43.168" v="13777" actId="26606"/>
          <ac:spMkLst>
            <pc:docMk/>
            <pc:sldMk cId="1627224207" sldId="257"/>
            <ac:spMk id="30" creationId="{2E442304-DDBD-4F7B-8017-36BCC863FB40}"/>
          </ac:spMkLst>
        </pc:spChg>
        <pc:spChg chg="add">
          <ac:chgData name="Nicholas Waugh" userId="af6969efcd8ff542" providerId="LiveId" clId="{FFE85210-AF56-4343-BFA2-37AE8E78B1BD}" dt="2023-03-31T03:07:43.168" v="13777" actId="26606"/>
          <ac:spMkLst>
            <pc:docMk/>
            <pc:sldMk cId="1627224207" sldId="257"/>
            <ac:spMk id="31" creationId="{5E107275-3853-46FD-A241-DE4355A42675}"/>
          </ac:spMkLst>
        </pc:spChg>
        <pc:grpChg chg="add del">
          <ac:chgData name="Nicholas Waugh" userId="af6969efcd8ff542" providerId="LiveId" clId="{FFE85210-AF56-4343-BFA2-37AE8E78B1BD}" dt="2023-03-31T03:07:41.676" v="13774" actId="26606"/>
          <ac:grpSpMkLst>
            <pc:docMk/>
            <pc:sldMk cId="1627224207" sldId="257"/>
            <ac:grpSpMk id="13" creationId="{2C491629-AE25-486B-9B22-2CE4EE8F7E47}"/>
          </ac:grpSpMkLst>
        </pc:grpChg>
        <pc:grpChg chg="add del">
          <ac:chgData name="Nicholas Waugh" userId="af6969efcd8ff542" providerId="LiveId" clId="{FFE85210-AF56-4343-BFA2-37AE8E78B1BD}" dt="2023-03-31T03:07:41.676" v="13774" actId="26606"/>
          <ac:grpSpMkLst>
            <pc:docMk/>
            <pc:sldMk cId="1627224207" sldId="257"/>
            <ac:grpSpMk id="17" creationId="{43F5E015-E085-4624-B431-B42414448684}"/>
          </ac:grpSpMkLst>
        </pc:grpChg>
        <pc:graphicFrameChg chg="add del">
          <ac:chgData name="Nicholas Waugh" userId="af6969efcd8ff542" providerId="LiveId" clId="{FFE85210-AF56-4343-BFA2-37AE8E78B1BD}" dt="2023-03-31T03:07:39.997" v="13772" actId="26606"/>
          <ac:graphicFrameMkLst>
            <pc:docMk/>
            <pc:sldMk cId="1627224207" sldId="257"/>
            <ac:graphicFrameMk id="5" creationId="{096D4E7B-4D66-96FD-BE6B-B7EA6D41F82E}"/>
          </ac:graphicFrameMkLst>
        </pc:graphicFrameChg>
        <pc:graphicFrameChg chg="add del">
          <ac:chgData name="Nicholas Waugh" userId="af6969efcd8ff542" providerId="LiveId" clId="{FFE85210-AF56-4343-BFA2-37AE8E78B1BD}" dt="2023-03-31T03:07:41.676" v="13774" actId="26606"/>
          <ac:graphicFrameMkLst>
            <pc:docMk/>
            <pc:sldMk cId="1627224207" sldId="257"/>
            <ac:graphicFrameMk id="12" creationId="{BB19092E-D40B-8186-1D3F-17F4F33BA573}"/>
          </ac:graphicFrameMkLst>
        </pc:graphicFrameChg>
        <pc:graphicFrameChg chg="add del">
          <ac:chgData name="Nicholas Waugh" userId="af6969efcd8ff542" providerId="LiveId" clId="{FFE85210-AF56-4343-BFA2-37AE8E78B1BD}" dt="2023-03-31T03:07:43.150" v="13776" actId="26606"/>
          <ac:graphicFrameMkLst>
            <pc:docMk/>
            <pc:sldMk cId="1627224207" sldId="257"/>
            <ac:graphicFrameMk id="28" creationId="{B005AAB7-884D-0944-0458-331E3664EF15}"/>
          </ac:graphicFrameMkLst>
        </pc:graphicFrameChg>
        <pc:graphicFrameChg chg="add mod">
          <ac:chgData name="Nicholas Waugh" userId="af6969efcd8ff542" providerId="LiveId" clId="{FFE85210-AF56-4343-BFA2-37AE8E78B1BD}" dt="2023-03-31T15:54:46.492" v="13828" actId="2711"/>
          <ac:graphicFrameMkLst>
            <pc:docMk/>
            <pc:sldMk cId="1627224207" sldId="257"/>
            <ac:graphicFrameMk id="32" creationId="{B1AD006D-FA10-3072-5732-C2BE8A228A29}"/>
          </ac:graphicFrameMkLst>
        </pc:graphicFrameChg>
        <pc:picChg chg="add del">
          <ac:chgData name="Nicholas Waugh" userId="af6969efcd8ff542" providerId="LiveId" clId="{FFE85210-AF56-4343-BFA2-37AE8E78B1BD}" dt="2023-03-31T03:07:39.997" v="13772" actId="26606"/>
          <ac:picMkLst>
            <pc:docMk/>
            <pc:sldMk cId="1627224207" sldId="257"/>
            <ac:picMk id="6" creationId="{C81691C4-641A-B145-8B6D-4CD2A6FE41BF}"/>
          </ac:picMkLst>
        </pc:picChg>
        <pc:picChg chg="add del">
          <ac:chgData name="Nicholas Waugh" userId="af6969efcd8ff542" providerId="LiveId" clId="{FFE85210-AF56-4343-BFA2-37AE8E78B1BD}" dt="2023-03-31T03:07:43.150" v="13776" actId="26606"/>
          <ac:picMkLst>
            <pc:docMk/>
            <pc:sldMk cId="1627224207" sldId="257"/>
            <ac:picMk id="26" creationId="{DBA71A22-3269-D73F-826D-555AF16A536D}"/>
          </ac:picMkLst>
        </pc:picChg>
      </pc:sldChg>
      <pc:sldChg chg="addSp delSp modSp mod setBg">
        <pc:chgData name="Nicholas Waugh" userId="af6969efcd8ff542" providerId="LiveId" clId="{FFE85210-AF56-4343-BFA2-37AE8E78B1BD}" dt="2023-03-31T15:55:08.417" v="13832" actId="2711"/>
        <pc:sldMkLst>
          <pc:docMk/>
          <pc:sldMk cId="2863881408" sldId="258"/>
        </pc:sldMkLst>
        <pc:spChg chg="mod">
          <ac:chgData name="Nicholas Waugh" userId="af6969efcd8ff542" providerId="LiveId" clId="{FFE85210-AF56-4343-BFA2-37AE8E78B1BD}" dt="2023-03-31T15:54:59.962" v="13830" actId="2711"/>
          <ac:spMkLst>
            <pc:docMk/>
            <pc:sldMk cId="2863881408" sldId="258"/>
            <ac:spMk id="2" creationId="{83DB5621-6526-1E5A-1E50-4058342CC8C7}"/>
          </ac:spMkLst>
        </pc:spChg>
        <pc:spChg chg="del mod">
          <ac:chgData name="Nicholas Waugh" userId="af6969efcd8ff542" providerId="LiveId" clId="{FFE85210-AF56-4343-BFA2-37AE8E78B1BD}" dt="2023-03-31T03:07:49.486" v="13778" actId="26606"/>
          <ac:spMkLst>
            <pc:docMk/>
            <pc:sldMk cId="2863881408" sldId="258"/>
            <ac:spMk id="3" creationId="{1F0CD72A-D20C-3ACC-30AB-7C1CBE229876}"/>
          </ac:spMkLst>
        </pc:spChg>
        <pc:spChg chg="add del">
          <ac:chgData name="Nicholas Waugh" userId="af6969efcd8ff542" providerId="LiveId" clId="{FFE85210-AF56-4343-BFA2-37AE8E78B1BD}" dt="2023-03-31T03:07:58.875" v="13781" actId="26606"/>
          <ac:spMkLst>
            <pc:docMk/>
            <pc:sldMk cId="2863881408" sldId="258"/>
            <ac:spMk id="9" creationId="{2E442304-DDBD-4F7B-8017-36BCC863FB40}"/>
          </ac:spMkLst>
        </pc:spChg>
        <pc:spChg chg="add del">
          <ac:chgData name="Nicholas Waugh" userId="af6969efcd8ff542" providerId="LiveId" clId="{FFE85210-AF56-4343-BFA2-37AE8E78B1BD}" dt="2023-03-31T03:07:58.875" v="13781" actId="26606"/>
          <ac:spMkLst>
            <pc:docMk/>
            <pc:sldMk cId="2863881408" sldId="258"/>
            <ac:spMk id="11" creationId="{5E107275-3853-46FD-A241-DE4355A42675}"/>
          </ac:spMkLst>
        </pc:spChg>
        <pc:spChg chg="add del">
          <ac:chgData name="Nicholas Waugh" userId="af6969efcd8ff542" providerId="LiveId" clId="{FFE85210-AF56-4343-BFA2-37AE8E78B1BD}" dt="2023-03-31T03:07:58.858" v="13780" actId="26606"/>
          <ac:spMkLst>
            <pc:docMk/>
            <pc:sldMk cId="2863881408" sldId="258"/>
            <ac:spMk id="16" creationId="{7517A47C-B2E5-4B79-8061-D74B1311AF6E}"/>
          </ac:spMkLst>
        </pc:spChg>
        <pc:spChg chg="add del">
          <ac:chgData name="Nicholas Waugh" userId="af6969efcd8ff542" providerId="LiveId" clId="{FFE85210-AF56-4343-BFA2-37AE8E78B1BD}" dt="2023-03-31T03:07:58.858" v="13780" actId="26606"/>
          <ac:spMkLst>
            <pc:docMk/>
            <pc:sldMk cId="2863881408" sldId="258"/>
            <ac:spMk id="18" creationId="{C505E780-2083-4CB5-A42A-5E0E2908ECC3}"/>
          </ac:spMkLst>
        </pc:spChg>
        <pc:spChg chg="add del">
          <ac:chgData name="Nicholas Waugh" userId="af6969efcd8ff542" providerId="LiveId" clId="{FFE85210-AF56-4343-BFA2-37AE8E78B1BD}" dt="2023-03-31T03:07:58.858" v="13780" actId="26606"/>
          <ac:spMkLst>
            <pc:docMk/>
            <pc:sldMk cId="2863881408" sldId="258"/>
            <ac:spMk id="20" creationId="{D2C0AE1C-0118-41AE-8A10-7CDCBF10E96F}"/>
          </ac:spMkLst>
        </pc:spChg>
        <pc:spChg chg="add del">
          <ac:chgData name="Nicholas Waugh" userId="af6969efcd8ff542" providerId="LiveId" clId="{FFE85210-AF56-4343-BFA2-37AE8E78B1BD}" dt="2023-03-31T03:07:58.858" v="13780" actId="26606"/>
          <ac:spMkLst>
            <pc:docMk/>
            <pc:sldMk cId="2863881408" sldId="258"/>
            <ac:spMk id="22" creationId="{463EEC44-1BA3-44ED-81FC-A644B04B2A44}"/>
          </ac:spMkLst>
        </pc:spChg>
        <pc:spChg chg="add">
          <ac:chgData name="Nicholas Waugh" userId="af6969efcd8ff542" providerId="LiveId" clId="{FFE85210-AF56-4343-BFA2-37AE8E78B1BD}" dt="2023-03-31T03:07:58.875" v="13781" actId="26606"/>
          <ac:spMkLst>
            <pc:docMk/>
            <pc:sldMk cId="2863881408" sldId="258"/>
            <ac:spMk id="24" creationId="{2E442304-DDBD-4F7B-8017-36BCC863FB40}"/>
          </ac:spMkLst>
        </pc:spChg>
        <pc:spChg chg="add">
          <ac:chgData name="Nicholas Waugh" userId="af6969efcd8ff542" providerId="LiveId" clId="{FFE85210-AF56-4343-BFA2-37AE8E78B1BD}" dt="2023-03-31T03:07:58.875" v="13781" actId="26606"/>
          <ac:spMkLst>
            <pc:docMk/>
            <pc:sldMk cId="2863881408" sldId="258"/>
            <ac:spMk id="25" creationId="{5E107275-3853-46FD-A241-DE4355A42675}"/>
          </ac:spMkLst>
        </pc:spChg>
        <pc:graphicFrameChg chg="add mod modGraphic">
          <ac:chgData name="Nicholas Waugh" userId="af6969efcd8ff542" providerId="LiveId" clId="{FFE85210-AF56-4343-BFA2-37AE8E78B1BD}" dt="2023-03-31T15:55:08.417" v="13832" actId="2711"/>
          <ac:graphicFrameMkLst>
            <pc:docMk/>
            <pc:sldMk cId="2863881408" sldId="258"/>
            <ac:graphicFrameMk id="5" creationId="{82F03CBC-8F61-CC7B-32EB-8D11E7E31DEF}"/>
          </ac:graphicFrameMkLst>
        </pc:graphicFrameChg>
      </pc:sldChg>
      <pc:sldChg chg="addSp delSp modSp new mod setBg">
        <pc:chgData name="Nicholas Waugh" userId="af6969efcd8ff542" providerId="LiveId" clId="{FFE85210-AF56-4343-BFA2-37AE8E78B1BD}" dt="2023-03-31T15:55:20.832" v="13835" actId="2711"/>
        <pc:sldMkLst>
          <pc:docMk/>
          <pc:sldMk cId="1612690449" sldId="259"/>
        </pc:sldMkLst>
        <pc:spChg chg="mod">
          <ac:chgData name="Nicholas Waugh" userId="af6969efcd8ff542" providerId="LiveId" clId="{FFE85210-AF56-4343-BFA2-37AE8E78B1BD}" dt="2023-03-31T15:55:13.452" v="13833" actId="2711"/>
          <ac:spMkLst>
            <pc:docMk/>
            <pc:sldMk cId="1612690449" sldId="259"/>
            <ac:spMk id="2" creationId="{81DBC972-138C-347A-078F-9F279898EC3E}"/>
          </ac:spMkLst>
        </pc:spChg>
        <pc:spChg chg="add del mod">
          <ac:chgData name="Nicholas Waugh" userId="af6969efcd8ff542" providerId="LiveId" clId="{FFE85210-AF56-4343-BFA2-37AE8E78B1BD}" dt="2023-03-31T03:08:03.308" v="13784" actId="26606"/>
          <ac:spMkLst>
            <pc:docMk/>
            <pc:sldMk cId="1612690449" sldId="259"/>
            <ac:spMk id="3" creationId="{47D7C256-E15F-698D-76B1-B141304C08DF}"/>
          </ac:spMkLst>
        </pc:spChg>
        <pc:spChg chg="add del">
          <ac:chgData name="Nicholas Waugh" userId="af6969efcd8ff542" providerId="LiveId" clId="{FFE85210-AF56-4343-BFA2-37AE8E78B1BD}" dt="2023-03-31T03:08:03.291" v="13783" actId="26606"/>
          <ac:spMkLst>
            <pc:docMk/>
            <pc:sldMk cId="1612690449" sldId="259"/>
            <ac:spMk id="9" creationId="{2E442304-DDBD-4F7B-8017-36BCC863FB40}"/>
          </ac:spMkLst>
        </pc:spChg>
        <pc:spChg chg="add del">
          <ac:chgData name="Nicholas Waugh" userId="af6969efcd8ff542" providerId="LiveId" clId="{FFE85210-AF56-4343-BFA2-37AE8E78B1BD}" dt="2023-03-31T03:08:03.291" v="13783" actId="26606"/>
          <ac:spMkLst>
            <pc:docMk/>
            <pc:sldMk cId="1612690449" sldId="259"/>
            <ac:spMk id="11" creationId="{5E107275-3853-46FD-A241-DE4355A42675}"/>
          </ac:spMkLst>
        </pc:spChg>
        <pc:spChg chg="add">
          <ac:chgData name="Nicholas Waugh" userId="af6969efcd8ff542" providerId="LiveId" clId="{FFE85210-AF56-4343-BFA2-37AE8E78B1BD}" dt="2023-03-31T03:08:03.308" v="13784" actId="26606"/>
          <ac:spMkLst>
            <pc:docMk/>
            <pc:sldMk cId="1612690449" sldId="259"/>
            <ac:spMk id="13" creationId="{2E442304-DDBD-4F7B-8017-36BCC863FB40}"/>
          </ac:spMkLst>
        </pc:spChg>
        <pc:spChg chg="add">
          <ac:chgData name="Nicholas Waugh" userId="af6969efcd8ff542" providerId="LiveId" clId="{FFE85210-AF56-4343-BFA2-37AE8E78B1BD}" dt="2023-03-31T03:08:03.308" v="13784" actId="26606"/>
          <ac:spMkLst>
            <pc:docMk/>
            <pc:sldMk cId="1612690449" sldId="259"/>
            <ac:spMk id="14" creationId="{5E107275-3853-46FD-A241-DE4355A42675}"/>
          </ac:spMkLst>
        </pc:spChg>
        <pc:graphicFrameChg chg="add del">
          <ac:chgData name="Nicholas Waugh" userId="af6969efcd8ff542" providerId="LiveId" clId="{FFE85210-AF56-4343-BFA2-37AE8E78B1BD}" dt="2023-03-31T03:08:03.291" v="13783" actId="26606"/>
          <ac:graphicFrameMkLst>
            <pc:docMk/>
            <pc:sldMk cId="1612690449" sldId="259"/>
            <ac:graphicFrameMk id="5" creationId="{CC7F4169-4C88-4734-CCB4-F3364C442837}"/>
          </ac:graphicFrameMkLst>
        </pc:graphicFrameChg>
        <pc:graphicFrameChg chg="add mod">
          <ac:chgData name="Nicholas Waugh" userId="af6969efcd8ff542" providerId="LiveId" clId="{FFE85210-AF56-4343-BFA2-37AE8E78B1BD}" dt="2023-03-31T15:55:20.832" v="13835" actId="2711"/>
          <ac:graphicFrameMkLst>
            <pc:docMk/>
            <pc:sldMk cId="1612690449" sldId="259"/>
            <ac:graphicFrameMk id="15" creationId="{FC9A7821-5CC4-B6E2-9660-D6997C292D59}"/>
          </ac:graphicFrameMkLst>
        </pc:graphicFrameChg>
      </pc:sldChg>
      <pc:sldChg chg="addSp delSp modSp new mod setBg">
        <pc:chgData name="Nicholas Waugh" userId="af6969efcd8ff542" providerId="LiveId" clId="{FFE85210-AF56-4343-BFA2-37AE8E78B1BD}" dt="2023-03-31T15:55:26.476" v="13836" actId="2711"/>
        <pc:sldMkLst>
          <pc:docMk/>
          <pc:sldMk cId="1282006084" sldId="260"/>
        </pc:sldMkLst>
        <pc:spChg chg="mod">
          <ac:chgData name="Nicholas Waugh" userId="af6969efcd8ff542" providerId="LiveId" clId="{FFE85210-AF56-4343-BFA2-37AE8E78B1BD}" dt="2023-03-31T15:55:26.476" v="13836" actId="2711"/>
          <ac:spMkLst>
            <pc:docMk/>
            <pc:sldMk cId="1282006084" sldId="260"/>
            <ac:spMk id="2" creationId="{4E9CC5BA-385A-FDBE-8C72-799C9D9D6063}"/>
          </ac:spMkLst>
        </pc:spChg>
        <pc:spChg chg="add del mod">
          <ac:chgData name="Nicholas Waugh" userId="af6969efcd8ff542" providerId="LiveId" clId="{FFE85210-AF56-4343-BFA2-37AE8E78B1BD}" dt="2023-03-31T03:11:50.569" v="13787" actId="26606"/>
          <ac:spMkLst>
            <pc:docMk/>
            <pc:sldMk cId="1282006084" sldId="260"/>
            <ac:spMk id="3" creationId="{CA356F57-8069-AEF2-05F8-08D29D59F192}"/>
          </ac:spMkLst>
        </pc:spChg>
        <pc:spChg chg="add del">
          <ac:chgData name="Nicholas Waugh" userId="af6969efcd8ff542" providerId="LiveId" clId="{FFE85210-AF56-4343-BFA2-37AE8E78B1BD}" dt="2023-03-31T03:11:50.535" v="13786" actId="26606"/>
          <ac:spMkLst>
            <pc:docMk/>
            <pc:sldMk cId="1282006084" sldId="260"/>
            <ac:spMk id="9" creationId="{2E442304-DDBD-4F7B-8017-36BCC863FB40}"/>
          </ac:spMkLst>
        </pc:spChg>
        <pc:spChg chg="add del">
          <ac:chgData name="Nicholas Waugh" userId="af6969efcd8ff542" providerId="LiveId" clId="{FFE85210-AF56-4343-BFA2-37AE8E78B1BD}" dt="2023-03-31T03:11:50.535" v="13786" actId="26606"/>
          <ac:spMkLst>
            <pc:docMk/>
            <pc:sldMk cId="1282006084" sldId="260"/>
            <ac:spMk id="11" creationId="{5E107275-3853-46FD-A241-DE4355A42675}"/>
          </ac:spMkLst>
        </pc:spChg>
        <pc:spChg chg="add">
          <ac:chgData name="Nicholas Waugh" userId="af6969efcd8ff542" providerId="LiveId" clId="{FFE85210-AF56-4343-BFA2-37AE8E78B1BD}" dt="2023-03-31T03:11:50.569" v="13787" actId="26606"/>
          <ac:spMkLst>
            <pc:docMk/>
            <pc:sldMk cId="1282006084" sldId="260"/>
            <ac:spMk id="13" creationId="{2E442304-DDBD-4F7B-8017-36BCC863FB40}"/>
          </ac:spMkLst>
        </pc:spChg>
        <pc:spChg chg="add">
          <ac:chgData name="Nicholas Waugh" userId="af6969efcd8ff542" providerId="LiveId" clId="{FFE85210-AF56-4343-BFA2-37AE8E78B1BD}" dt="2023-03-31T03:11:50.569" v="13787" actId="26606"/>
          <ac:spMkLst>
            <pc:docMk/>
            <pc:sldMk cId="1282006084" sldId="260"/>
            <ac:spMk id="14" creationId="{5E107275-3853-46FD-A241-DE4355A42675}"/>
          </ac:spMkLst>
        </pc:spChg>
        <pc:graphicFrameChg chg="add del">
          <ac:chgData name="Nicholas Waugh" userId="af6969efcd8ff542" providerId="LiveId" clId="{FFE85210-AF56-4343-BFA2-37AE8E78B1BD}" dt="2023-03-31T03:11:50.535" v="13786" actId="26606"/>
          <ac:graphicFrameMkLst>
            <pc:docMk/>
            <pc:sldMk cId="1282006084" sldId="260"/>
            <ac:graphicFrameMk id="5" creationId="{D3C77554-6AF9-8F3D-79C9-DEB6EF8A3742}"/>
          </ac:graphicFrameMkLst>
        </pc:graphicFrameChg>
        <pc:graphicFrameChg chg="add">
          <ac:chgData name="Nicholas Waugh" userId="af6969efcd8ff542" providerId="LiveId" clId="{FFE85210-AF56-4343-BFA2-37AE8E78B1BD}" dt="2023-03-31T03:11:50.569" v="13787" actId="26606"/>
          <ac:graphicFrameMkLst>
            <pc:docMk/>
            <pc:sldMk cId="1282006084" sldId="260"/>
            <ac:graphicFrameMk id="15" creationId="{37971E20-8C89-0100-4339-7D4D5A6B8127}"/>
          </ac:graphicFrameMkLst>
        </pc:graphicFrameChg>
      </pc:sldChg>
      <pc:sldChg chg="addSp delSp modSp new mod setBg">
        <pc:chgData name="Nicholas Waugh" userId="af6969efcd8ff542" providerId="LiveId" clId="{FFE85210-AF56-4343-BFA2-37AE8E78B1BD}" dt="2023-03-31T15:55:57.010" v="13842" actId="2711"/>
        <pc:sldMkLst>
          <pc:docMk/>
          <pc:sldMk cId="639860088" sldId="261"/>
        </pc:sldMkLst>
        <pc:spChg chg="mod">
          <ac:chgData name="Nicholas Waugh" userId="af6969efcd8ff542" providerId="LiveId" clId="{FFE85210-AF56-4343-BFA2-37AE8E78B1BD}" dt="2023-03-31T15:55:53.585" v="13841" actId="2711"/>
          <ac:spMkLst>
            <pc:docMk/>
            <pc:sldMk cId="639860088" sldId="261"/>
            <ac:spMk id="2" creationId="{0BF89115-58E3-1715-3206-AE8AAEB9A740}"/>
          </ac:spMkLst>
        </pc:spChg>
        <pc:spChg chg="mod">
          <ac:chgData name="Nicholas Waugh" userId="af6969efcd8ff542" providerId="LiveId" clId="{FFE85210-AF56-4343-BFA2-37AE8E78B1BD}" dt="2023-03-31T15:55:57.010" v="13842" actId="2711"/>
          <ac:spMkLst>
            <pc:docMk/>
            <pc:sldMk cId="639860088" sldId="261"/>
            <ac:spMk id="3" creationId="{837E7194-9AA5-B12B-1E9F-9E7D8831059C}"/>
          </ac:spMkLst>
        </pc:spChg>
        <pc:spChg chg="add del">
          <ac:chgData name="Nicholas Waugh" userId="af6969efcd8ff542" providerId="LiveId" clId="{FFE85210-AF56-4343-BFA2-37AE8E78B1BD}" dt="2023-03-31T03:14:47.920" v="13811" actId="26606"/>
          <ac:spMkLst>
            <pc:docMk/>
            <pc:sldMk cId="639860088" sldId="261"/>
            <ac:spMk id="9" creationId="{79BB35BC-D5C2-4C8B-A22A-A71E6191913B}"/>
          </ac:spMkLst>
        </pc:spChg>
        <pc:spChg chg="add">
          <ac:chgData name="Nicholas Waugh" userId="af6969efcd8ff542" providerId="LiveId" clId="{FFE85210-AF56-4343-BFA2-37AE8E78B1BD}" dt="2023-03-31T03:14:47.930" v="13812" actId="26606"/>
          <ac:spMkLst>
            <pc:docMk/>
            <pc:sldMk cId="639860088" sldId="261"/>
            <ac:spMk id="10" creationId="{700E0F77-E936-4985-B7B1-B9823486AC33}"/>
          </ac:spMkLst>
        </pc:spChg>
        <pc:spChg chg="add">
          <ac:chgData name="Nicholas Waugh" userId="af6969efcd8ff542" providerId="LiveId" clId="{FFE85210-AF56-4343-BFA2-37AE8E78B1BD}" dt="2023-03-31T03:14:47.930" v="13812" actId="26606"/>
          <ac:spMkLst>
            <pc:docMk/>
            <pc:sldMk cId="639860088" sldId="261"/>
            <ac:spMk id="12" creationId="{95C8260E-968F-44E8-A823-ABB431311926}"/>
          </ac:spMkLst>
        </pc:spChg>
        <pc:spChg chg="add">
          <ac:chgData name="Nicholas Waugh" userId="af6969efcd8ff542" providerId="LiveId" clId="{FFE85210-AF56-4343-BFA2-37AE8E78B1BD}" dt="2023-03-31T03:14:47.930" v="13812" actId="26606"/>
          <ac:spMkLst>
            <pc:docMk/>
            <pc:sldMk cId="639860088" sldId="261"/>
            <ac:spMk id="14" creationId="{2C1BBA94-3F40-40AA-8BB9-E69E25E537C1}"/>
          </ac:spMkLst>
        </pc:spChg>
        <pc:spChg chg="add">
          <ac:chgData name="Nicholas Waugh" userId="af6969efcd8ff542" providerId="LiveId" clId="{FFE85210-AF56-4343-BFA2-37AE8E78B1BD}" dt="2023-03-31T03:14:47.930" v="13812" actId="26606"/>
          <ac:spMkLst>
            <pc:docMk/>
            <pc:sldMk cId="639860088" sldId="261"/>
            <ac:spMk id="16" creationId="{FE43805F-24A6-46A4-B19B-54F28347355C}"/>
          </ac:spMkLst>
        </pc:spChg>
        <pc:picChg chg="add del">
          <ac:chgData name="Nicholas Waugh" userId="af6969efcd8ff542" providerId="LiveId" clId="{FFE85210-AF56-4343-BFA2-37AE8E78B1BD}" dt="2023-03-31T03:14:47.920" v="13811" actId="26606"/>
          <ac:picMkLst>
            <pc:docMk/>
            <pc:sldMk cId="639860088" sldId="261"/>
            <ac:picMk id="5" creationId="{076D0BFB-8CE2-32F2-9FC8-3781430FAD23}"/>
          </ac:picMkLst>
        </pc:picChg>
        <pc:picChg chg="add">
          <ac:chgData name="Nicholas Waugh" userId="af6969efcd8ff542" providerId="LiveId" clId="{FFE85210-AF56-4343-BFA2-37AE8E78B1BD}" dt="2023-03-31T03:14:47.930" v="13812" actId="26606"/>
          <ac:picMkLst>
            <pc:docMk/>
            <pc:sldMk cId="639860088" sldId="261"/>
            <ac:picMk id="7" creationId="{56DC0619-7895-913D-E6F7-9E1AB6271F7A}"/>
          </ac:picMkLst>
        </pc:picChg>
      </pc:sldChg>
      <pc:sldChg chg="addSp delSp modSp new mod setBg modClrScheme chgLayout">
        <pc:chgData name="Nicholas Waugh" userId="af6969efcd8ff542" providerId="LiveId" clId="{FFE85210-AF56-4343-BFA2-37AE8E78B1BD}" dt="2023-03-31T15:56:05.639" v="13844" actId="2711"/>
        <pc:sldMkLst>
          <pc:docMk/>
          <pc:sldMk cId="2173299161" sldId="262"/>
        </pc:sldMkLst>
        <pc:spChg chg="del mod">
          <ac:chgData name="Nicholas Waugh" userId="af6969efcd8ff542" providerId="LiveId" clId="{FFE85210-AF56-4343-BFA2-37AE8E78B1BD}" dt="2023-03-30T02:18:19.369" v="4968" actId="700"/>
          <ac:spMkLst>
            <pc:docMk/>
            <pc:sldMk cId="2173299161" sldId="262"/>
            <ac:spMk id="2" creationId="{31DF3A97-EAA5-5156-FEEC-34BE153CA1EF}"/>
          </ac:spMkLst>
        </pc:spChg>
        <pc:spChg chg="add mod">
          <ac:chgData name="Nicholas Waugh" userId="af6969efcd8ff542" providerId="LiveId" clId="{FFE85210-AF56-4343-BFA2-37AE8E78B1BD}" dt="2023-03-31T15:56:01.825" v="13843" actId="2711"/>
          <ac:spMkLst>
            <pc:docMk/>
            <pc:sldMk cId="2173299161" sldId="262"/>
            <ac:spMk id="2" creationId="{7B82A862-FBD7-9BDD-453F-747E22CE72E3}"/>
          </ac:spMkLst>
        </pc:spChg>
        <pc:spChg chg="del">
          <ac:chgData name="Nicholas Waugh" userId="af6969efcd8ff542" providerId="LiveId" clId="{FFE85210-AF56-4343-BFA2-37AE8E78B1BD}" dt="2023-03-30T02:18:19.369" v="4968" actId="700"/>
          <ac:spMkLst>
            <pc:docMk/>
            <pc:sldMk cId="2173299161" sldId="262"/>
            <ac:spMk id="3" creationId="{8326B728-97B8-81B0-F6F5-0BB4CDA0055E}"/>
          </ac:spMkLst>
        </pc:spChg>
        <pc:spChg chg="add mod">
          <ac:chgData name="Nicholas Waugh" userId="af6969efcd8ff542" providerId="LiveId" clId="{FFE85210-AF56-4343-BFA2-37AE8E78B1BD}" dt="2023-03-31T03:15:11.618" v="13813" actId="26606"/>
          <ac:spMkLst>
            <pc:docMk/>
            <pc:sldMk cId="2173299161" sldId="262"/>
            <ac:spMk id="4" creationId="{DD605ABD-75D1-7110-E433-16CEAD8C20C0}"/>
          </ac:spMkLst>
        </pc:spChg>
        <pc:spChg chg="add del">
          <ac:chgData name="Nicholas Waugh" userId="af6969efcd8ff542" providerId="LiveId" clId="{FFE85210-AF56-4343-BFA2-37AE8E78B1BD}" dt="2023-03-30T02:19:47.887" v="4980" actId="478"/>
          <ac:spMkLst>
            <pc:docMk/>
            <pc:sldMk cId="2173299161" sldId="262"/>
            <ac:spMk id="5" creationId="{EAC7AE34-707F-63D4-6435-D200FB016900}"/>
          </ac:spMkLst>
        </pc:spChg>
        <pc:spChg chg="add del mod">
          <ac:chgData name="Nicholas Waugh" userId="af6969efcd8ff542" providerId="LiveId" clId="{FFE85210-AF56-4343-BFA2-37AE8E78B1BD}" dt="2023-03-30T02:19:47.129" v="4979" actId="478"/>
          <ac:spMkLst>
            <pc:docMk/>
            <pc:sldMk cId="2173299161" sldId="262"/>
            <ac:spMk id="6" creationId="{BDACC64F-FE7A-21EC-6AEE-493B8312843F}"/>
          </ac:spMkLst>
        </pc:spChg>
        <pc:spChg chg="add mod">
          <ac:chgData name="Nicholas Waugh" userId="af6969efcd8ff542" providerId="LiveId" clId="{FFE85210-AF56-4343-BFA2-37AE8E78B1BD}" dt="2023-03-31T03:15:11.618" v="13813" actId="26606"/>
          <ac:spMkLst>
            <pc:docMk/>
            <pc:sldMk cId="2173299161" sldId="262"/>
            <ac:spMk id="7" creationId="{EE9DADC1-D534-4FA3-BBB4-48A5979D63D8}"/>
          </ac:spMkLst>
        </pc:spChg>
        <pc:spChg chg="add del mod">
          <ac:chgData name="Nicholas Waugh" userId="af6969efcd8ff542" providerId="LiveId" clId="{FFE85210-AF56-4343-BFA2-37AE8E78B1BD}" dt="2023-03-30T02:21:34.067" v="5045" actId="478"/>
          <ac:spMkLst>
            <pc:docMk/>
            <pc:sldMk cId="2173299161" sldId="262"/>
            <ac:spMk id="8" creationId="{BE5AD442-7F33-1C5F-4089-2F482D426FB4}"/>
          </ac:spMkLst>
        </pc:spChg>
        <pc:spChg chg="add mod">
          <ac:chgData name="Nicholas Waugh" userId="af6969efcd8ff542" providerId="LiveId" clId="{FFE85210-AF56-4343-BFA2-37AE8E78B1BD}" dt="2023-03-31T03:15:11.618" v="13813" actId="26606"/>
          <ac:spMkLst>
            <pc:docMk/>
            <pc:sldMk cId="2173299161" sldId="262"/>
            <ac:spMk id="9" creationId="{92B0780A-8B04-027D-E66A-95086F6B71E3}"/>
          </ac:spMkLst>
        </pc:spChg>
        <pc:spChg chg="add mod">
          <ac:chgData name="Nicholas Waugh" userId="af6969efcd8ff542" providerId="LiveId" clId="{FFE85210-AF56-4343-BFA2-37AE8E78B1BD}" dt="2023-03-31T03:15:11.618" v="13813" actId="26606"/>
          <ac:spMkLst>
            <pc:docMk/>
            <pc:sldMk cId="2173299161" sldId="262"/>
            <ac:spMk id="10" creationId="{39EB4E75-5E7B-C3D6-54F8-F06357D55519}"/>
          </ac:spMkLst>
        </pc:spChg>
        <pc:spChg chg="add del mod">
          <ac:chgData name="Nicholas Waugh" userId="af6969efcd8ff542" providerId="LiveId" clId="{FFE85210-AF56-4343-BFA2-37AE8E78B1BD}" dt="2023-03-30T02:21:54.338" v="5066" actId="478"/>
          <ac:spMkLst>
            <pc:docMk/>
            <pc:sldMk cId="2173299161" sldId="262"/>
            <ac:spMk id="11" creationId="{97B9D611-232B-4713-C283-DD982ABBAE97}"/>
          </ac:spMkLst>
        </pc:spChg>
        <pc:spChg chg="add mod">
          <ac:chgData name="Nicholas Waugh" userId="af6969efcd8ff542" providerId="LiveId" clId="{FFE85210-AF56-4343-BFA2-37AE8E78B1BD}" dt="2023-03-31T03:15:11.618" v="13813" actId="26606"/>
          <ac:spMkLst>
            <pc:docMk/>
            <pc:sldMk cId="2173299161" sldId="262"/>
            <ac:spMk id="18" creationId="{9A1FFD59-5604-63A5-F0F7-8A459BDD4B96}"/>
          </ac:spMkLst>
        </pc:spChg>
        <pc:spChg chg="add mod">
          <ac:chgData name="Nicholas Waugh" userId="af6969efcd8ff542" providerId="LiveId" clId="{FFE85210-AF56-4343-BFA2-37AE8E78B1BD}" dt="2023-03-31T15:56:05.639" v="13844" actId="2711"/>
          <ac:spMkLst>
            <pc:docMk/>
            <pc:sldMk cId="2173299161" sldId="262"/>
            <ac:spMk id="19" creationId="{A69EC32E-8C83-8132-D05C-DAC4390FEA6E}"/>
          </ac:spMkLst>
        </pc:spChg>
        <pc:spChg chg="add">
          <ac:chgData name="Nicholas Waugh" userId="af6969efcd8ff542" providerId="LiveId" clId="{FFE85210-AF56-4343-BFA2-37AE8E78B1BD}" dt="2023-03-31T03:15:11.618" v="13813" actId="26606"/>
          <ac:spMkLst>
            <pc:docMk/>
            <pc:sldMk cId="2173299161" sldId="262"/>
            <ac:spMk id="26" creationId="{01D0AF59-99C3-4251-AB9A-C966C6AD4400}"/>
          </ac:spMkLst>
        </pc:spChg>
        <pc:spChg chg="add">
          <ac:chgData name="Nicholas Waugh" userId="af6969efcd8ff542" providerId="LiveId" clId="{FFE85210-AF56-4343-BFA2-37AE8E78B1BD}" dt="2023-03-31T03:15:11.618" v="13813" actId="26606"/>
          <ac:spMkLst>
            <pc:docMk/>
            <pc:sldMk cId="2173299161" sldId="262"/>
            <ac:spMk id="28" creationId="{1855405F-37A2-4869-9154-F8BE3BECE6C3}"/>
          </ac:spMkLst>
        </pc:spChg>
        <pc:cxnChg chg="add mod">
          <ac:chgData name="Nicholas Waugh" userId="af6969efcd8ff542" providerId="LiveId" clId="{FFE85210-AF56-4343-BFA2-37AE8E78B1BD}" dt="2023-03-31T03:15:11.618" v="13813" actId="26606"/>
          <ac:cxnSpMkLst>
            <pc:docMk/>
            <pc:sldMk cId="2173299161" sldId="262"/>
            <ac:cxnSpMk id="13" creationId="{17725408-6F74-86F5-2F5A-D26261A6F153}"/>
          </ac:cxnSpMkLst>
        </pc:cxnChg>
        <pc:cxnChg chg="add mod">
          <ac:chgData name="Nicholas Waugh" userId="af6969efcd8ff542" providerId="LiveId" clId="{FFE85210-AF56-4343-BFA2-37AE8E78B1BD}" dt="2023-03-31T03:15:11.618" v="13813" actId="26606"/>
          <ac:cxnSpMkLst>
            <pc:docMk/>
            <pc:sldMk cId="2173299161" sldId="262"/>
            <ac:cxnSpMk id="15" creationId="{2A16CD43-AC3F-673E-EDB3-8EFC2DF6BFD7}"/>
          </ac:cxnSpMkLst>
        </pc:cxnChg>
        <pc:cxnChg chg="add del mod">
          <ac:chgData name="Nicholas Waugh" userId="af6969efcd8ff542" providerId="LiveId" clId="{FFE85210-AF56-4343-BFA2-37AE8E78B1BD}" dt="2023-03-30T02:29:19.786" v="5281" actId="478"/>
          <ac:cxnSpMkLst>
            <pc:docMk/>
            <pc:sldMk cId="2173299161" sldId="262"/>
            <ac:cxnSpMk id="17" creationId="{1C57909B-A167-469A-75A1-CDB3839E3C30}"/>
          </ac:cxnSpMkLst>
        </pc:cxnChg>
        <pc:cxnChg chg="add mod">
          <ac:chgData name="Nicholas Waugh" userId="af6969efcd8ff542" providerId="LiveId" clId="{FFE85210-AF56-4343-BFA2-37AE8E78B1BD}" dt="2023-03-31T03:15:11.618" v="13813" actId="26606"/>
          <ac:cxnSpMkLst>
            <pc:docMk/>
            <pc:sldMk cId="2173299161" sldId="262"/>
            <ac:cxnSpMk id="21" creationId="{E3CE888F-3D9E-7EE7-F62A-497F3ECC6C98}"/>
          </ac:cxnSpMkLst>
        </pc:cxnChg>
      </pc:sldChg>
      <pc:sldChg chg="addSp delSp modSp new mod ord setBg modClrScheme chgLayout">
        <pc:chgData name="Nicholas Waugh" userId="af6969efcd8ff542" providerId="LiveId" clId="{FFE85210-AF56-4343-BFA2-37AE8E78B1BD}" dt="2023-03-31T15:55:36.385" v="13838" actId="2711"/>
        <pc:sldMkLst>
          <pc:docMk/>
          <pc:sldMk cId="3489129494" sldId="263"/>
        </pc:sldMkLst>
        <pc:spChg chg="add del mod">
          <ac:chgData name="Nicholas Waugh" userId="af6969efcd8ff542" providerId="LiveId" clId="{FFE85210-AF56-4343-BFA2-37AE8E78B1BD}" dt="2023-03-30T02:29:42.402" v="5286"/>
          <ac:spMkLst>
            <pc:docMk/>
            <pc:sldMk cId="3489129494" sldId="263"/>
            <ac:spMk id="2" creationId="{EA9C0068-18B0-8EA7-3CF4-3A218B0CE53D}"/>
          </ac:spMkLst>
        </pc:spChg>
        <pc:spChg chg="add del mod">
          <ac:chgData name="Nicholas Waugh" userId="af6969efcd8ff542" providerId="LiveId" clId="{FFE85210-AF56-4343-BFA2-37AE8E78B1BD}" dt="2023-03-30T02:29:42.402" v="5286"/>
          <ac:spMkLst>
            <pc:docMk/>
            <pc:sldMk cId="3489129494" sldId="263"/>
            <ac:spMk id="3" creationId="{7C9F989D-6B74-A17E-BCD2-A873DE7743F1}"/>
          </ac:spMkLst>
        </pc:spChg>
        <pc:spChg chg="add del mod">
          <ac:chgData name="Nicholas Waugh" userId="af6969efcd8ff542" providerId="LiveId" clId="{FFE85210-AF56-4343-BFA2-37AE8E78B1BD}" dt="2023-03-30T02:29:51.274" v="5287" actId="700"/>
          <ac:spMkLst>
            <pc:docMk/>
            <pc:sldMk cId="3489129494" sldId="263"/>
            <ac:spMk id="4" creationId="{C34142CA-13A4-3CA2-A43A-DE959D032346}"/>
          </ac:spMkLst>
        </pc:spChg>
        <pc:spChg chg="add del mod">
          <ac:chgData name="Nicholas Waugh" userId="af6969efcd8ff542" providerId="LiveId" clId="{FFE85210-AF56-4343-BFA2-37AE8E78B1BD}" dt="2023-03-30T02:29:51.274" v="5287" actId="700"/>
          <ac:spMkLst>
            <pc:docMk/>
            <pc:sldMk cId="3489129494" sldId="263"/>
            <ac:spMk id="5" creationId="{9C7C9B6B-D15F-B7E2-A806-3922BEC43122}"/>
          </ac:spMkLst>
        </pc:spChg>
        <pc:spChg chg="add mod ord">
          <ac:chgData name="Nicholas Waugh" userId="af6969efcd8ff542" providerId="LiveId" clId="{FFE85210-AF56-4343-BFA2-37AE8E78B1BD}" dt="2023-03-31T15:55:32.878" v="13837" actId="2711"/>
          <ac:spMkLst>
            <pc:docMk/>
            <pc:sldMk cId="3489129494" sldId="263"/>
            <ac:spMk id="6" creationId="{71E1F70B-FF24-231A-E27D-0BC9AE4F30CD}"/>
          </ac:spMkLst>
        </pc:spChg>
        <pc:spChg chg="add mod ord">
          <ac:chgData name="Nicholas Waugh" userId="af6969efcd8ff542" providerId="LiveId" clId="{FFE85210-AF56-4343-BFA2-37AE8E78B1BD}" dt="2023-03-31T15:55:36.385" v="13838" actId="2711"/>
          <ac:spMkLst>
            <pc:docMk/>
            <pc:sldMk cId="3489129494" sldId="263"/>
            <ac:spMk id="7" creationId="{ED9F7C75-450E-956E-8EE9-4001A8CFCA10}"/>
          </ac:spMkLst>
        </pc:spChg>
        <pc:spChg chg="add">
          <ac:chgData name="Nicholas Waugh" userId="af6969efcd8ff542" providerId="LiveId" clId="{FFE85210-AF56-4343-BFA2-37AE8E78B1BD}" dt="2023-03-31T03:12:03.485" v="13788" actId="26606"/>
          <ac:spMkLst>
            <pc:docMk/>
            <pc:sldMk cId="3489129494" sldId="263"/>
            <ac:spMk id="13" creationId="{79BB35BC-D5C2-4C8B-A22A-A71E6191913B}"/>
          </ac:spMkLst>
        </pc:spChg>
        <pc:picChg chg="add">
          <ac:chgData name="Nicholas Waugh" userId="af6969efcd8ff542" providerId="LiveId" clId="{FFE85210-AF56-4343-BFA2-37AE8E78B1BD}" dt="2023-03-31T03:12:03.485" v="13788" actId="26606"/>
          <ac:picMkLst>
            <pc:docMk/>
            <pc:sldMk cId="3489129494" sldId="263"/>
            <ac:picMk id="9" creationId="{9D21FF9B-0CC6-DD4D-D18B-86678D51904B}"/>
          </ac:picMkLst>
        </pc:picChg>
      </pc:sldChg>
      <pc:sldChg chg="addSp delSp modSp new mod ord setBg modClrScheme chgLayout">
        <pc:chgData name="Nicholas Waugh" userId="af6969efcd8ff542" providerId="LiveId" clId="{FFE85210-AF56-4343-BFA2-37AE8E78B1BD}" dt="2023-03-31T15:55:46.830" v="13840" actId="2711"/>
        <pc:sldMkLst>
          <pc:docMk/>
          <pc:sldMk cId="2171911982" sldId="264"/>
        </pc:sldMkLst>
        <pc:spChg chg="add mod">
          <ac:chgData name="Nicholas Waugh" userId="af6969efcd8ff542" providerId="LiveId" clId="{FFE85210-AF56-4343-BFA2-37AE8E78B1BD}" dt="2023-03-31T15:55:41.975" v="13839" actId="2711"/>
          <ac:spMkLst>
            <pc:docMk/>
            <pc:sldMk cId="2171911982" sldId="264"/>
            <ac:spMk id="2" creationId="{04B01F77-BEAF-6F4F-5D6D-165BBCDA49FA}"/>
          </ac:spMkLst>
        </pc:spChg>
        <pc:spChg chg="del">
          <ac:chgData name="Nicholas Waugh" userId="af6969efcd8ff542" providerId="LiveId" clId="{FFE85210-AF56-4343-BFA2-37AE8E78B1BD}" dt="2023-03-30T02:58:39.499" v="7064" actId="700"/>
          <ac:spMkLst>
            <pc:docMk/>
            <pc:sldMk cId="2171911982" sldId="264"/>
            <ac:spMk id="2" creationId="{5DD1F8A8-AE68-21CA-65AB-2EB4A408437C}"/>
          </ac:spMkLst>
        </pc:spChg>
        <pc:spChg chg="del">
          <ac:chgData name="Nicholas Waugh" userId="af6969efcd8ff542" providerId="LiveId" clId="{FFE85210-AF56-4343-BFA2-37AE8E78B1BD}" dt="2023-03-30T02:58:39.499" v="7064" actId="700"/>
          <ac:spMkLst>
            <pc:docMk/>
            <pc:sldMk cId="2171911982" sldId="264"/>
            <ac:spMk id="3" creationId="{340B75C9-A1F6-0351-4890-7E8BFA3AD39C}"/>
          </ac:spMkLst>
        </pc:spChg>
        <pc:spChg chg="add del mod">
          <ac:chgData name="Nicholas Waugh" userId="af6969efcd8ff542" providerId="LiveId" clId="{FFE85210-AF56-4343-BFA2-37AE8E78B1BD}" dt="2023-03-30T03:00:35.229" v="7076" actId="478"/>
          <ac:spMkLst>
            <pc:docMk/>
            <pc:sldMk cId="2171911982" sldId="264"/>
            <ac:spMk id="8" creationId="{4AA562F9-FC70-3618-97A8-BDD8F50F12FB}"/>
          </ac:spMkLst>
        </pc:spChg>
        <pc:spChg chg="add mod">
          <ac:chgData name="Nicholas Waugh" userId="af6969efcd8ff542" providerId="LiveId" clId="{FFE85210-AF56-4343-BFA2-37AE8E78B1BD}" dt="2023-03-31T03:14:35.142" v="13809" actId="26606"/>
          <ac:spMkLst>
            <pc:docMk/>
            <pc:sldMk cId="2171911982" sldId="264"/>
            <ac:spMk id="9" creationId="{28711FF6-17A2-1DAB-6475-273820570990}"/>
          </ac:spMkLst>
        </pc:spChg>
        <pc:spChg chg="add mod">
          <ac:chgData name="Nicholas Waugh" userId="af6969efcd8ff542" providerId="LiveId" clId="{FFE85210-AF56-4343-BFA2-37AE8E78B1BD}" dt="2023-03-31T03:14:35.142" v="13809" actId="26606"/>
          <ac:spMkLst>
            <pc:docMk/>
            <pc:sldMk cId="2171911982" sldId="264"/>
            <ac:spMk id="14" creationId="{5DDD66D9-407B-F606-4252-5DD3E996B5EA}"/>
          </ac:spMkLst>
        </pc:spChg>
        <pc:spChg chg="add mod">
          <ac:chgData name="Nicholas Waugh" userId="af6969efcd8ff542" providerId="LiveId" clId="{FFE85210-AF56-4343-BFA2-37AE8E78B1BD}" dt="2023-03-31T03:14:35.142" v="13809" actId="26606"/>
          <ac:spMkLst>
            <pc:docMk/>
            <pc:sldMk cId="2171911982" sldId="264"/>
            <ac:spMk id="15" creationId="{78DB9E85-E03D-475F-196B-3C56F591CBB6}"/>
          </ac:spMkLst>
        </pc:spChg>
        <pc:spChg chg="add mod ord">
          <ac:chgData name="Nicholas Waugh" userId="af6969efcd8ff542" providerId="LiveId" clId="{FFE85210-AF56-4343-BFA2-37AE8E78B1BD}" dt="2023-03-31T15:55:46.830" v="13840" actId="2711"/>
          <ac:spMkLst>
            <pc:docMk/>
            <pc:sldMk cId="2171911982" sldId="264"/>
            <ac:spMk id="16" creationId="{562C5ECD-19D3-C309-0E28-F1A2A61FDCDA}"/>
          </ac:spMkLst>
        </pc:spChg>
        <pc:spChg chg="add">
          <ac:chgData name="Nicholas Waugh" userId="af6969efcd8ff542" providerId="LiveId" clId="{FFE85210-AF56-4343-BFA2-37AE8E78B1BD}" dt="2023-03-31T03:14:35.142" v="13809" actId="26606"/>
          <ac:spMkLst>
            <pc:docMk/>
            <pc:sldMk cId="2171911982" sldId="264"/>
            <ac:spMk id="18" creationId="{700E0F77-E936-4985-B7B1-B9823486AC33}"/>
          </ac:spMkLst>
        </pc:spChg>
        <pc:spChg chg="add">
          <ac:chgData name="Nicholas Waugh" userId="af6969efcd8ff542" providerId="LiveId" clId="{FFE85210-AF56-4343-BFA2-37AE8E78B1BD}" dt="2023-03-31T03:14:35.142" v="13809" actId="26606"/>
          <ac:spMkLst>
            <pc:docMk/>
            <pc:sldMk cId="2171911982" sldId="264"/>
            <ac:spMk id="19" creationId="{95C8260E-968F-44E8-A823-ABB431311926}"/>
          </ac:spMkLst>
        </pc:spChg>
        <pc:spChg chg="add">
          <ac:chgData name="Nicholas Waugh" userId="af6969efcd8ff542" providerId="LiveId" clId="{FFE85210-AF56-4343-BFA2-37AE8E78B1BD}" dt="2023-03-31T03:14:35.142" v="13809" actId="26606"/>
          <ac:spMkLst>
            <pc:docMk/>
            <pc:sldMk cId="2171911982" sldId="264"/>
            <ac:spMk id="20" creationId="{2C1BBA94-3F40-40AA-8BB9-E69E25E537C1}"/>
          </ac:spMkLst>
        </pc:spChg>
        <pc:spChg chg="add del">
          <ac:chgData name="Nicholas Waugh" userId="af6969efcd8ff542" providerId="LiveId" clId="{FFE85210-AF56-4343-BFA2-37AE8E78B1BD}" dt="2023-03-31T03:12:21.433" v="13790" actId="26606"/>
          <ac:spMkLst>
            <pc:docMk/>
            <pc:sldMk cId="2171911982" sldId="264"/>
            <ac:spMk id="21" creationId="{743AA782-23D1-4521-8CAD-47662984AA08}"/>
          </ac:spMkLst>
        </pc:spChg>
        <pc:spChg chg="add">
          <ac:chgData name="Nicholas Waugh" userId="af6969efcd8ff542" providerId="LiveId" clId="{FFE85210-AF56-4343-BFA2-37AE8E78B1BD}" dt="2023-03-31T03:14:35.142" v="13809" actId="26606"/>
          <ac:spMkLst>
            <pc:docMk/>
            <pc:sldMk cId="2171911982" sldId="264"/>
            <ac:spMk id="22" creationId="{FE43805F-24A6-46A4-B19B-54F28347355C}"/>
          </ac:spMkLst>
        </pc:spChg>
        <pc:spChg chg="add del">
          <ac:chgData name="Nicholas Waugh" userId="af6969efcd8ff542" providerId="LiveId" clId="{FFE85210-AF56-4343-BFA2-37AE8E78B1BD}" dt="2023-03-31T03:12:21.433" v="13790" actId="26606"/>
          <ac:spMkLst>
            <pc:docMk/>
            <pc:sldMk cId="2171911982" sldId="264"/>
            <ac:spMk id="23" creationId="{71877DBC-BB60-40F0-AC93-2ACDBAAE60CE}"/>
          </ac:spMkLst>
        </pc:spChg>
        <pc:spChg chg="add del">
          <ac:chgData name="Nicholas Waugh" userId="af6969efcd8ff542" providerId="LiveId" clId="{FFE85210-AF56-4343-BFA2-37AE8E78B1BD}" dt="2023-03-31T03:12:23.705" v="13792" actId="26606"/>
          <ac:spMkLst>
            <pc:docMk/>
            <pc:sldMk cId="2171911982" sldId="264"/>
            <ac:spMk id="25" creationId="{E5BBB0F9-6A59-4D02-A9C7-A2D6516684CE}"/>
          </ac:spMkLst>
        </pc:spChg>
        <pc:spChg chg="add del">
          <ac:chgData name="Nicholas Waugh" userId="af6969efcd8ff542" providerId="LiveId" clId="{FFE85210-AF56-4343-BFA2-37AE8E78B1BD}" dt="2023-03-31T03:12:23.705" v="13792" actId="26606"/>
          <ac:spMkLst>
            <pc:docMk/>
            <pc:sldMk cId="2171911982" sldId="264"/>
            <ac:spMk id="26" creationId="{92468898-5A6E-4D55-85EC-308E785EE06C}"/>
          </ac:spMkLst>
        </pc:spChg>
        <pc:spChg chg="add del">
          <ac:chgData name="Nicholas Waugh" userId="af6969efcd8ff542" providerId="LiveId" clId="{FFE85210-AF56-4343-BFA2-37AE8E78B1BD}" dt="2023-03-31T03:12:23.705" v="13792" actId="26606"/>
          <ac:spMkLst>
            <pc:docMk/>
            <pc:sldMk cId="2171911982" sldId="264"/>
            <ac:spMk id="27" creationId="{3E23A947-2D45-4208-AE2B-64948C87A3EB}"/>
          </ac:spMkLst>
        </pc:spChg>
        <pc:spChg chg="add del">
          <ac:chgData name="Nicholas Waugh" userId="af6969efcd8ff542" providerId="LiveId" clId="{FFE85210-AF56-4343-BFA2-37AE8E78B1BD}" dt="2023-03-31T03:12:24.896" v="13794" actId="26606"/>
          <ac:spMkLst>
            <pc:docMk/>
            <pc:sldMk cId="2171911982" sldId="264"/>
            <ac:spMk id="29" creationId="{7B831B6F-405A-4B47-B9BB-5CA88F285844}"/>
          </ac:spMkLst>
        </pc:spChg>
        <pc:spChg chg="add del">
          <ac:chgData name="Nicholas Waugh" userId="af6969efcd8ff542" providerId="LiveId" clId="{FFE85210-AF56-4343-BFA2-37AE8E78B1BD}" dt="2023-03-31T03:12:24.896" v="13794" actId="26606"/>
          <ac:spMkLst>
            <pc:docMk/>
            <pc:sldMk cId="2171911982" sldId="264"/>
            <ac:spMk id="30" creationId="{953EE71A-6488-4203-A7C4-77102FD0DCCA}"/>
          </ac:spMkLst>
        </pc:spChg>
        <pc:spChg chg="add del">
          <ac:chgData name="Nicholas Waugh" userId="af6969efcd8ff542" providerId="LiveId" clId="{FFE85210-AF56-4343-BFA2-37AE8E78B1BD}" dt="2023-03-31T03:12:25.918" v="13796" actId="26606"/>
          <ac:spMkLst>
            <pc:docMk/>
            <pc:sldMk cId="2171911982" sldId="264"/>
            <ac:spMk id="32" creationId="{2B97F24A-32CE-4C1C-A50D-3016B394DCFB}"/>
          </ac:spMkLst>
        </pc:spChg>
        <pc:spChg chg="add del">
          <ac:chgData name="Nicholas Waugh" userId="af6969efcd8ff542" providerId="LiveId" clId="{FFE85210-AF56-4343-BFA2-37AE8E78B1BD}" dt="2023-03-31T03:12:25.918" v="13796" actId="26606"/>
          <ac:spMkLst>
            <pc:docMk/>
            <pc:sldMk cId="2171911982" sldId="264"/>
            <ac:spMk id="33" creationId="{CD8B4F24-440B-49E9-B85D-733523DC064B}"/>
          </ac:spMkLst>
        </pc:spChg>
        <pc:spChg chg="add del">
          <ac:chgData name="Nicholas Waugh" userId="af6969efcd8ff542" providerId="LiveId" clId="{FFE85210-AF56-4343-BFA2-37AE8E78B1BD}" dt="2023-03-31T03:12:26.997" v="13798" actId="26606"/>
          <ac:spMkLst>
            <pc:docMk/>
            <pc:sldMk cId="2171911982" sldId="264"/>
            <ac:spMk id="35" creationId="{DBC6133C-0615-4CE4-9132-37E609A9BDFA}"/>
          </ac:spMkLst>
        </pc:spChg>
        <pc:spChg chg="add del">
          <ac:chgData name="Nicholas Waugh" userId="af6969efcd8ff542" providerId="LiveId" clId="{FFE85210-AF56-4343-BFA2-37AE8E78B1BD}" dt="2023-03-31T03:12:26.997" v="13798" actId="26606"/>
          <ac:spMkLst>
            <pc:docMk/>
            <pc:sldMk cId="2171911982" sldId="264"/>
            <ac:spMk id="36" creationId="{169CC832-2974-4E8D-90ED-3E2941BA7336}"/>
          </ac:spMkLst>
        </pc:spChg>
        <pc:spChg chg="add del">
          <ac:chgData name="Nicholas Waugh" userId="af6969efcd8ff542" providerId="LiveId" clId="{FFE85210-AF56-4343-BFA2-37AE8E78B1BD}" dt="2023-03-31T03:12:26.997" v="13798" actId="26606"/>
          <ac:spMkLst>
            <pc:docMk/>
            <pc:sldMk cId="2171911982" sldId="264"/>
            <ac:spMk id="37" creationId="{55222F96-971A-4F90-B841-6BAB416C7AC1}"/>
          </ac:spMkLst>
        </pc:spChg>
        <pc:spChg chg="add del">
          <ac:chgData name="Nicholas Waugh" userId="af6969efcd8ff542" providerId="LiveId" clId="{FFE85210-AF56-4343-BFA2-37AE8E78B1BD}" dt="2023-03-31T03:12:26.997" v="13798" actId="26606"/>
          <ac:spMkLst>
            <pc:docMk/>
            <pc:sldMk cId="2171911982" sldId="264"/>
            <ac:spMk id="38" creationId="{08980754-6F4B-43C9-B9BE-127B6BED6586}"/>
          </ac:spMkLst>
        </pc:spChg>
        <pc:spChg chg="add del">
          <ac:chgData name="Nicholas Waugh" userId="af6969efcd8ff542" providerId="LiveId" clId="{FFE85210-AF56-4343-BFA2-37AE8E78B1BD}" dt="2023-03-31T03:12:26.997" v="13798" actId="26606"/>
          <ac:spMkLst>
            <pc:docMk/>
            <pc:sldMk cId="2171911982" sldId="264"/>
            <ac:spMk id="39" creationId="{2C1BBA94-3F40-40AA-8BB9-E69E25E537C1}"/>
          </ac:spMkLst>
        </pc:spChg>
        <pc:spChg chg="add del">
          <ac:chgData name="Nicholas Waugh" userId="af6969efcd8ff542" providerId="LiveId" clId="{FFE85210-AF56-4343-BFA2-37AE8E78B1BD}" dt="2023-03-31T03:12:29.203" v="13800" actId="26606"/>
          <ac:spMkLst>
            <pc:docMk/>
            <pc:sldMk cId="2171911982" sldId="264"/>
            <ac:spMk id="41" creationId="{2B97F24A-32CE-4C1C-A50D-3016B394DCFB}"/>
          </ac:spMkLst>
        </pc:spChg>
        <pc:spChg chg="add del">
          <ac:chgData name="Nicholas Waugh" userId="af6969efcd8ff542" providerId="LiveId" clId="{FFE85210-AF56-4343-BFA2-37AE8E78B1BD}" dt="2023-03-31T03:12:29.203" v="13800" actId="26606"/>
          <ac:spMkLst>
            <pc:docMk/>
            <pc:sldMk cId="2171911982" sldId="264"/>
            <ac:spMk id="42" creationId="{CD8B4F24-440B-49E9-B85D-733523DC064B}"/>
          </ac:spMkLst>
        </pc:spChg>
        <pc:spChg chg="add del">
          <ac:chgData name="Nicholas Waugh" userId="af6969efcd8ff542" providerId="LiveId" clId="{FFE85210-AF56-4343-BFA2-37AE8E78B1BD}" dt="2023-03-31T03:12:32.443" v="13802" actId="26606"/>
          <ac:spMkLst>
            <pc:docMk/>
            <pc:sldMk cId="2171911982" sldId="264"/>
            <ac:spMk id="44" creationId="{DBC6133C-0615-4CE4-9132-37E609A9BDFA}"/>
          </ac:spMkLst>
        </pc:spChg>
        <pc:spChg chg="add del">
          <ac:chgData name="Nicholas Waugh" userId="af6969efcd8ff542" providerId="LiveId" clId="{FFE85210-AF56-4343-BFA2-37AE8E78B1BD}" dt="2023-03-31T03:12:32.443" v="13802" actId="26606"/>
          <ac:spMkLst>
            <pc:docMk/>
            <pc:sldMk cId="2171911982" sldId="264"/>
            <ac:spMk id="45" creationId="{169CC832-2974-4E8D-90ED-3E2941BA7336}"/>
          </ac:spMkLst>
        </pc:spChg>
        <pc:spChg chg="add del">
          <ac:chgData name="Nicholas Waugh" userId="af6969efcd8ff542" providerId="LiveId" clId="{FFE85210-AF56-4343-BFA2-37AE8E78B1BD}" dt="2023-03-31T03:12:32.443" v="13802" actId="26606"/>
          <ac:spMkLst>
            <pc:docMk/>
            <pc:sldMk cId="2171911982" sldId="264"/>
            <ac:spMk id="46" creationId="{55222F96-971A-4F90-B841-6BAB416C7AC1}"/>
          </ac:spMkLst>
        </pc:spChg>
        <pc:spChg chg="add del">
          <ac:chgData name="Nicholas Waugh" userId="af6969efcd8ff542" providerId="LiveId" clId="{FFE85210-AF56-4343-BFA2-37AE8E78B1BD}" dt="2023-03-31T03:12:32.443" v="13802" actId="26606"/>
          <ac:spMkLst>
            <pc:docMk/>
            <pc:sldMk cId="2171911982" sldId="264"/>
            <ac:spMk id="47" creationId="{08980754-6F4B-43C9-B9BE-127B6BED6586}"/>
          </ac:spMkLst>
        </pc:spChg>
        <pc:spChg chg="add del">
          <ac:chgData name="Nicholas Waugh" userId="af6969efcd8ff542" providerId="LiveId" clId="{FFE85210-AF56-4343-BFA2-37AE8E78B1BD}" dt="2023-03-31T03:12:32.443" v="13802" actId="26606"/>
          <ac:spMkLst>
            <pc:docMk/>
            <pc:sldMk cId="2171911982" sldId="264"/>
            <ac:spMk id="48" creationId="{2C1BBA94-3F40-40AA-8BB9-E69E25E537C1}"/>
          </ac:spMkLst>
        </pc:spChg>
        <pc:spChg chg="add del">
          <ac:chgData name="Nicholas Waugh" userId="af6969efcd8ff542" providerId="LiveId" clId="{FFE85210-AF56-4343-BFA2-37AE8E78B1BD}" dt="2023-03-31T03:12:33.065" v="13804" actId="26606"/>
          <ac:spMkLst>
            <pc:docMk/>
            <pc:sldMk cId="2171911982" sldId="264"/>
            <ac:spMk id="50" creationId="{87C2FDE4-61EA-42D5-A9E0-7B2B8ADC869C}"/>
          </ac:spMkLst>
        </pc:spChg>
        <pc:spChg chg="add del">
          <ac:chgData name="Nicholas Waugh" userId="af6969efcd8ff542" providerId="LiveId" clId="{FFE85210-AF56-4343-BFA2-37AE8E78B1BD}" dt="2023-03-31T03:12:33.065" v="13804" actId="26606"/>
          <ac:spMkLst>
            <pc:docMk/>
            <pc:sldMk cId="2171911982" sldId="264"/>
            <ac:spMk id="53" creationId="{5FC9E5C3-B8DC-4532-8C1F-4D5331C64C08}"/>
          </ac:spMkLst>
        </pc:spChg>
        <pc:spChg chg="add del">
          <ac:chgData name="Nicholas Waugh" userId="af6969efcd8ff542" providerId="LiveId" clId="{FFE85210-AF56-4343-BFA2-37AE8E78B1BD}" dt="2023-03-31T03:12:35.122" v="13806" actId="26606"/>
          <ac:spMkLst>
            <pc:docMk/>
            <pc:sldMk cId="2171911982" sldId="264"/>
            <ac:spMk id="55" creationId="{1A95671B-3CC6-4792-9114-B74FAEA224E6}"/>
          </ac:spMkLst>
        </pc:spChg>
        <pc:spChg chg="add del">
          <ac:chgData name="Nicholas Waugh" userId="af6969efcd8ff542" providerId="LiveId" clId="{FFE85210-AF56-4343-BFA2-37AE8E78B1BD}" dt="2023-03-31T03:12:36.148" v="13808" actId="26606"/>
          <ac:spMkLst>
            <pc:docMk/>
            <pc:sldMk cId="2171911982" sldId="264"/>
            <ac:spMk id="57" creationId="{73C994B4-9721-4148-9EEC-6793CECDE8DD}"/>
          </ac:spMkLst>
        </pc:spChg>
        <pc:spChg chg="add del">
          <ac:chgData name="Nicholas Waugh" userId="af6969efcd8ff542" providerId="LiveId" clId="{FFE85210-AF56-4343-BFA2-37AE8E78B1BD}" dt="2023-03-31T03:12:36.148" v="13808" actId="26606"/>
          <ac:spMkLst>
            <pc:docMk/>
            <pc:sldMk cId="2171911982" sldId="264"/>
            <ac:spMk id="58" creationId="{F9D95E49-763A-4886-B038-82F734740554}"/>
          </ac:spMkLst>
        </pc:spChg>
        <pc:spChg chg="add del">
          <ac:chgData name="Nicholas Waugh" userId="af6969efcd8ff542" providerId="LiveId" clId="{FFE85210-AF56-4343-BFA2-37AE8E78B1BD}" dt="2023-03-31T03:12:36.148" v="13808" actId="26606"/>
          <ac:spMkLst>
            <pc:docMk/>
            <pc:sldMk cId="2171911982" sldId="264"/>
            <ac:spMk id="59" creationId="{E43DC68B-54DD-4053-BE4D-615259684357}"/>
          </ac:spMkLst>
        </pc:spChg>
        <pc:spChg chg="add del">
          <ac:chgData name="Nicholas Waugh" userId="af6969efcd8ff542" providerId="LiveId" clId="{FFE85210-AF56-4343-BFA2-37AE8E78B1BD}" dt="2023-03-31T03:12:36.148" v="13808" actId="26606"/>
          <ac:spMkLst>
            <pc:docMk/>
            <pc:sldMk cId="2171911982" sldId="264"/>
            <ac:spMk id="60" creationId="{36F31C88-3DEF-4EA8-AE3A-49441413FC54}"/>
          </ac:spMkLst>
        </pc:spChg>
        <pc:grpChg chg="add del">
          <ac:chgData name="Nicholas Waugh" userId="af6969efcd8ff542" providerId="LiveId" clId="{FFE85210-AF56-4343-BFA2-37AE8E78B1BD}" dt="2023-03-31T03:12:33.065" v="13804" actId="26606"/>
          <ac:grpSpMkLst>
            <pc:docMk/>
            <pc:sldMk cId="2171911982" sldId="264"/>
            <ac:grpSpMk id="51" creationId="{D2A542E6-1924-4FE2-89D1-3CB19468C1F6}"/>
          </ac:grpSpMkLst>
        </pc:grpChg>
        <pc:picChg chg="add mod">
          <ac:chgData name="Nicholas Waugh" userId="af6969efcd8ff542" providerId="LiveId" clId="{FFE85210-AF56-4343-BFA2-37AE8E78B1BD}" dt="2023-03-31T03:14:35.142" v="13809" actId="26606"/>
          <ac:picMkLst>
            <pc:docMk/>
            <pc:sldMk cId="2171911982" sldId="264"/>
            <ac:picMk id="5" creationId="{D3D96D43-057C-09CE-2781-953D3B578871}"/>
          </ac:picMkLst>
        </pc:picChg>
        <pc:picChg chg="add del mod">
          <ac:chgData name="Nicholas Waugh" userId="af6969efcd8ff542" providerId="LiveId" clId="{FFE85210-AF56-4343-BFA2-37AE8E78B1BD}" dt="2023-03-31T03:14:35.142" v="13809" actId="26606"/>
          <ac:picMkLst>
            <pc:docMk/>
            <pc:sldMk cId="2171911982" sldId="264"/>
            <ac:picMk id="7" creationId="{73B233FD-3361-93A9-5D3F-D3CE969C5B64}"/>
          </ac:picMkLst>
        </pc:picChg>
        <pc:cxnChg chg="add mod">
          <ac:chgData name="Nicholas Waugh" userId="af6969efcd8ff542" providerId="LiveId" clId="{FFE85210-AF56-4343-BFA2-37AE8E78B1BD}" dt="2023-03-31T03:14:35.142" v="13809" actId="26606"/>
          <ac:cxnSpMkLst>
            <pc:docMk/>
            <pc:sldMk cId="2171911982" sldId="264"/>
            <ac:cxnSpMk id="11" creationId="{8041B44A-5199-E55E-72D4-79868F4C87E8}"/>
          </ac:cxnSpMkLst>
        </pc:cxnChg>
        <pc:cxnChg chg="add mod">
          <ac:chgData name="Nicholas Waugh" userId="af6969efcd8ff542" providerId="LiveId" clId="{FFE85210-AF56-4343-BFA2-37AE8E78B1BD}" dt="2023-03-31T03:14:35.142" v="13809" actId="26606"/>
          <ac:cxnSpMkLst>
            <pc:docMk/>
            <pc:sldMk cId="2171911982" sldId="264"/>
            <ac:cxnSpMk id="13" creationId="{A7624B04-7B59-CB0D-A32E-6A44F66CF78F}"/>
          </ac:cxnSpMkLst>
        </pc:cxnChg>
        <pc:cxnChg chg="add del">
          <ac:chgData name="Nicholas Waugh" userId="af6969efcd8ff542" providerId="LiveId" clId="{FFE85210-AF56-4343-BFA2-37AE8E78B1BD}" dt="2023-03-31T03:12:36.148" v="13808" actId="26606"/>
          <ac:cxnSpMkLst>
            <pc:docMk/>
            <pc:sldMk cId="2171911982" sldId="264"/>
            <ac:cxnSpMk id="31" creationId="{5EACA08E-D537-41C6-96A5-5900E05D3217}"/>
          </ac:cxnSpMkLst>
        </pc:cxnChg>
        <pc:cxnChg chg="add del">
          <ac:chgData name="Nicholas Waugh" userId="af6969efcd8ff542" providerId="LiveId" clId="{FFE85210-AF56-4343-BFA2-37AE8E78B1BD}" dt="2023-03-31T03:12:36.148" v="13808" actId="26606"/>
          <ac:cxnSpMkLst>
            <pc:docMk/>
            <pc:sldMk cId="2171911982" sldId="264"/>
            <ac:cxnSpMk id="61" creationId="{F085D7B9-E066-4923-8CB7-294BF306296A}"/>
          </ac:cxnSpMkLst>
        </pc:cxnChg>
      </pc:sldChg>
      <pc:sldChg chg="new del">
        <pc:chgData name="Nicholas Waugh" userId="af6969efcd8ff542" providerId="LiveId" clId="{FFE85210-AF56-4343-BFA2-37AE8E78B1BD}" dt="2023-03-30T02:29:37.192" v="5284" actId="47"/>
        <pc:sldMkLst>
          <pc:docMk/>
          <pc:sldMk cId="3847624877" sldId="264"/>
        </pc:sldMkLst>
      </pc:sldChg>
      <pc:sldChg chg="addSp modSp new mod setBg modClrScheme chgLayout">
        <pc:chgData name="Nicholas Waugh" userId="af6969efcd8ff542" providerId="LiveId" clId="{FFE85210-AF56-4343-BFA2-37AE8E78B1BD}" dt="2023-03-31T15:56:17.403" v="13846" actId="2711"/>
        <pc:sldMkLst>
          <pc:docMk/>
          <pc:sldMk cId="395351587" sldId="265"/>
        </pc:sldMkLst>
        <pc:spChg chg="add mod">
          <ac:chgData name="Nicholas Waugh" userId="af6969efcd8ff542" providerId="LiveId" clId="{FFE85210-AF56-4343-BFA2-37AE8E78B1BD}" dt="2023-03-31T15:56:17.403" v="13846" actId="2711"/>
          <ac:spMkLst>
            <pc:docMk/>
            <pc:sldMk cId="395351587" sldId="265"/>
            <ac:spMk id="2" creationId="{8CCFBE66-6AB9-3E6D-6B0B-B98DB1A5D27A}"/>
          </ac:spMkLst>
        </pc:spChg>
        <pc:spChg chg="add mod">
          <ac:chgData name="Nicholas Waugh" userId="af6969efcd8ff542" providerId="LiveId" clId="{FFE85210-AF56-4343-BFA2-37AE8E78B1BD}" dt="2023-03-31T15:56:14.223" v="13845" actId="2711"/>
          <ac:spMkLst>
            <pc:docMk/>
            <pc:sldMk cId="395351587" sldId="265"/>
            <ac:spMk id="3" creationId="{EE1A7F2B-3963-90F3-CC3D-6D6BBA9DDB7D}"/>
          </ac:spMkLst>
        </pc:spChg>
        <pc:spChg chg="add">
          <ac:chgData name="Nicholas Waugh" userId="af6969efcd8ff542" providerId="LiveId" clId="{FFE85210-AF56-4343-BFA2-37AE8E78B1BD}" dt="2023-03-31T03:19:49.579" v="13814" actId="26606"/>
          <ac:spMkLst>
            <pc:docMk/>
            <pc:sldMk cId="395351587" sldId="265"/>
            <ac:spMk id="8" creationId="{100EDD19-6802-4EC3-95CE-CFFAB042CFD6}"/>
          </ac:spMkLst>
        </pc:spChg>
        <pc:spChg chg="add">
          <ac:chgData name="Nicholas Waugh" userId="af6969efcd8ff542" providerId="LiveId" clId="{FFE85210-AF56-4343-BFA2-37AE8E78B1BD}" dt="2023-03-31T03:19:49.579" v="13814" actId="26606"/>
          <ac:spMkLst>
            <pc:docMk/>
            <pc:sldMk cId="395351587" sldId="265"/>
            <ac:spMk id="10" creationId="{DB17E863-922E-4C26-BD64-E8FD41D28661}"/>
          </ac:spMkLst>
        </pc:spChg>
      </pc:sldChg>
      <pc:sldChg chg="addSp modSp new mod setBg">
        <pc:chgData name="Nicholas Waugh" userId="af6969efcd8ff542" providerId="LiveId" clId="{FFE85210-AF56-4343-BFA2-37AE8E78B1BD}" dt="2023-03-31T15:56:26.633" v="13848" actId="2711"/>
        <pc:sldMkLst>
          <pc:docMk/>
          <pc:sldMk cId="1046504535" sldId="266"/>
        </pc:sldMkLst>
        <pc:spChg chg="mod">
          <ac:chgData name="Nicholas Waugh" userId="af6969efcd8ff542" providerId="LiveId" clId="{FFE85210-AF56-4343-BFA2-37AE8E78B1BD}" dt="2023-03-31T15:56:23.487" v="13847" actId="2711"/>
          <ac:spMkLst>
            <pc:docMk/>
            <pc:sldMk cId="1046504535" sldId="266"/>
            <ac:spMk id="2" creationId="{82D7099A-C1EF-DAC5-7225-17BF29CD5CDA}"/>
          </ac:spMkLst>
        </pc:spChg>
        <pc:spChg chg="mod">
          <ac:chgData name="Nicholas Waugh" userId="af6969efcd8ff542" providerId="LiveId" clId="{FFE85210-AF56-4343-BFA2-37AE8E78B1BD}" dt="2023-03-31T15:56:26.633" v="13848" actId="2711"/>
          <ac:spMkLst>
            <pc:docMk/>
            <pc:sldMk cId="1046504535" sldId="266"/>
            <ac:spMk id="3" creationId="{06CCB6A6-E5FC-71BB-92AD-097B4A24D485}"/>
          </ac:spMkLst>
        </pc:spChg>
        <pc:spChg chg="add">
          <ac:chgData name="Nicholas Waugh" userId="af6969efcd8ff542" providerId="LiveId" clId="{FFE85210-AF56-4343-BFA2-37AE8E78B1BD}" dt="2023-03-31T03:24:45.366" v="13815" actId="26606"/>
          <ac:spMkLst>
            <pc:docMk/>
            <pc:sldMk cId="1046504535" sldId="266"/>
            <ac:spMk id="8" creationId="{100EDD19-6802-4EC3-95CE-CFFAB042CFD6}"/>
          </ac:spMkLst>
        </pc:spChg>
        <pc:spChg chg="add">
          <ac:chgData name="Nicholas Waugh" userId="af6969efcd8ff542" providerId="LiveId" clId="{FFE85210-AF56-4343-BFA2-37AE8E78B1BD}" dt="2023-03-31T03:24:45.366" v="13815" actId="26606"/>
          <ac:spMkLst>
            <pc:docMk/>
            <pc:sldMk cId="1046504535" sldId="266"/>
            <ac:spMk id="10" creationId="{DB17E863-922E-4C26-BD64-E8FD41D28661}"/>
          </ac:spMkLst>
        </pc:spChg>
      </pc:sldChg>
      <pc:sldChg chg="addSp delSp modSp new mod setBg">
        <pc:chgData name="Nicholas Waugh" userId="af6969efcd8ff542" providerId="LiveId" clId="{FFE85210-AF56-4343-BFA2-37AE8E78B1BD}" dt="2023-04-09T14:26:34.621" v="13892" actId="20577"/>
        <pc:sldMkLst>
          <pc:docMk/>
          <pc:sldMk cId="3158929134" sldId="267"/>
        </pc:sldMkLst>
        <pc:spChg chg="mod">
          <ac:chgData name="Nicholas Waugh" userId="af6969efcd8ff542" providerId="LiveId" clId="{FFE85210-AF56-4343-BFA2-37AE8E78B1BD}" dt="2023-03-31T03:24:52.553" v="13816" actId="26606"/>
          <ac:spMkLst>
            <pc:docMk/>
            <pc:sldMk cId="3158929134" sldId="267"/>
            <ac:spMk id="2" creationId="{9DA5EFAA-1882-B7B5-F0B7-E85A09CDEB16}"/>
          </ac:spMkLst>
        </pc:spChg>
        <pc:spChg chg="del mod">
          <ac:chgData name="Nicholas Waugh" userId="af6969efcd8ff542" providerId="LiveId" clId="{FFE85210-AF56-4343-BFA2-37AE8E78B1BD}" dt="2023-03-31T03:24:52.553" v="13816" actId="26606"/>
          <ac:spMkLst>
            <pc:docMk/>
            <pc:sldMk cId="3158929134" sldId="267"/>
            <ac:spMk id="3" creationId="{5D490820-74A7-3E79-A9C4-E6205AB45BFE}"/>
          </ac:spMkLst>
        </pc:spChg>
        <pc:spChg chg="add">
          <ac:chgData name="Nicholas Waugh" userId="af6969efcd8ff542" providerId="LiveId" clId="{FFE85210-AF56-4343-BFA2-37AE8E78B1BD}" dt="2023-03-31T03:24:52.553" v="13816" actId="26606"/>
          <ac:spMkLst>
            <pc:docMk/>
            <pc:sldMk cId="3158929134" sldId="267"/>
            <ac:spMk id="9" creationId="{2E442304-DDBD-4F7B-8017-36BCC863FB40}"/>
          </ac:spMkLst>
        </pc:spChg>
        <pc:spChg chg="add">
          <ac:chgData name="Nicholas Waugh" userId="af6969efcd8ff542" providerId="LiveId" clId="{FFE85210-AF56-4343-BFA2-37AE8E78B1BD}" dt="2023-03-31T03:24:52.553" v="13816" actId="26606"/>
          <ac:spMkLst>
            <pc:docMk/>
            <pc:sldMk cId="3158929134" sldId="267"/>
            <ac:spMk id="11" creationId="{5E107275-3853-46FD-A241-DE4355A42675}"/>
          </ac:spMkLst>
        </pc:spChg>
        <pc:graphicFrameChg chg="add mod">
          <ac:chgData name="Nicholas Waugh" userId="af6969efcd8ff542" providerId="LiveId" clId="{FFE85210-AF56-4343-BFA2-37AE8E78B1BD}" dt="2023-04-09T14:26:34.621" v="13892" actId="20577"/>
          <ac:graphicFrameMkLst>
            <pc:docMk/>
            <pc:sldMk cId="3158929134" sldId="267"/>
            <ac:graphicFrameMk id="5" creationId="{F32CA9AC-32AE-0E7F-EE16-6C1270A5AC3F}"/>
          </ac:graphicFrameMkLst>
        </pc:graphicFrameChg>
      </pc:sldChg>
      <pc:sldChg chg="addSp delSp modSp new mod modClrScheme chgLayout">
        <pc:chgData name="Nicholas Waugh" userId="af6969efcd8ff542" providerId="LiveId" clId="{FFE85210-AF56-4343-BFA2-37AE8E78B1BD}" dt="2023-03-31T15:56:48.033" v="13852" actId="2711"/>
        <pc:sldMkLst>
          <pc:docMk/>
          <pc:sldMk cId="657082007" sldId="268"/>
        </pc:sldMkLst>
        <pc:spChg chg="del mod ord">
          <ac:chgData name="Nicholas Waugh" userId="af6969efcd8ff542" providerId="LiveId" clId="{FFE85210-AF56-4343-BFA2-37AE8E78B1BD}" dt="2023-03-30T16:55:25.286" v="9980" actId="700"/>
          <ac:spMkLst>
            <pc:docMk/>
            <pc:sldMk cId="657082007" sldId="268"/>
            <ac:spMk id="2" creationId="{1145B615-7602-392D-AF06-D21EF02F8DB3}"/>
          </ac:spMkLst>
        </pc:spChg>
        <pc:spChg chg="del mod ord">
          <ac:chgData name="Nicholas Waugh" userId="af6969efcd8ff542" providerId="LiveId" clId="{FFE85210-AF56-4343-BFA2-37AE8E78B1BD}" dt="2023-03-30T16:55:25.286" v="9980" actId="700"/>
          <ac:spMkLst>
            <pc:docMk/>
            <pc:sldMk cId="657082007" sldId="268"/>
            <ac:spMk id="3" creationId="{BD8B6303-1B2B-FD38-9D1D-53146AC305D1}"/>
          </ac:spMkLst>
        </pc:spChg>
        <pc:spChg chg="add mod ord">
          <ac:chgData name="Nicholas Waugh" userId="af6969efcd8ff542" providerId="LiveId" clId="{FFE85210-AF56-4343-BFA2-37AE8E78B1BD}" dt="2023-03-31T15:56:44.784" v="13851" actId="2711"/>
          <ac:spMkLst>
            <pc:docMk/>
            <pc:sldMk cId="657082007" sldId="268"/>
            <ac:spMk id="4" creationId="{F6498C1A-A077-A44C-C4E6-FB186A23AA3C}"/>
          </ac:spMkLst>
        </pc:spChg>
        <pc:spChg chg="add del mod ord">
          <ac:chgData name="Nicholas Waugh" userId="af6969efcd8ff542" providerId="LiveId" clId="{FFE85210-AF56-4343-BFA2-37AE8E78B1BD}" dt="2023-03-31T02:36:32.843" v="11683" actId="931"/>
          <ac:spMkLst>
            <pc:docMk/>
            <pc:sldMk cId="657082007" sldId="268"/>
            <ac:spMk id="5" creationId="{4A0E3053-AB9C-8907-A816-E0DD85A6118D}"/>
          </ac:spMkLst>
        </pc:spChg>
        <pc:spChg chg="add mod ord">
          <ac:chgData name="Nicholas Waugh" userId="af6969efcd8ff542" providerId="LiveId" clId="{FFE85210-AF56-4343-BFA2-37AE8E78B1BD}" dt="2023-03-31T15:56:48.033" v="13852" actId="2711"/>
          <ac:spMkLst>
            <pc:docMk/>
            <pc:sldMk cId="657082007" sldId="268"/>
            <ac:spMk id="6" creationId="{10C4A28F-F89C-9829-865E-6228F33A298A}"/>
          </ac:spMkLst>
        </pc:spChg>
        <pc:picChg chg="add mod">
          <ac:chgData name="Nicholas Waugh" userId="af6969efcd8ff542" providerId="LiveId" clId="{FFE85210-AF56-4343-BFA2-37AE8E78B1BD}" dt="2023-03-31T02:36:32.843" v="11683" actId="931"/>
          <ac:picMkLst>
            <pc:docMk/>
            <pc:sldMk cId="657082007" sldId="268"/>
            <ac:picMk id="8" creationId="{B742B705-13B0-7BF6-3D36-ADAA46DD6E45}"/>
          </ac:picMkLst>
        </pc:picChg>
      </pc:sldChg>
      <pc:sldChg chg="modSp new del mod ord">
        <pc:chgData name="Nicholas Waugh" userId="af6969efcd8ff542" providerId="LiveId" clId="{FFE85210-AF56-4343-BFA2-37AE8E78B1BD}" dt="2023-03-30T16:52:02.047" v="9916" actId="47"/>
        <pc:sldMkLst>
          <pc:docMk/>
          <pc:sldMk cId="3550522201" sldId="268"/>
        </pc:sldMkLst>
        <pc:spChg chg="mod">
          <ac:chgData name="Nicholas Waugh" userId="af6969efcd8ff542" providerId="LiveId" clId="{FFE85210-AF56-4343-BFA2-37AE8E78B1BD}" dt="2023-03-30T16:51:49.983" v="9915" actId="20577"/>
          <ac:spMkLst>
            <pc:docMk/>
            <pc:sldMk cId="3550522201" sldId="268"/>
            <ac:spMk id="2" creationId="{E252D51B-1A0C-A7BD-2B3B-1BA66C7DFE4F}"/>
          </ac:spMkLst>
        </pc:spChg>
      </pc:sldChg>
      <pc:sldChg chg="addSp delSp modSp new mod modClrScheme chgLayout">
        <pc:chgData name="Nicholas Waugh" userId="af6969efcd8ff542" providerId="LiveId" clId="{FFE85210-AF56-4343-BFA2-37AE8E78B1BD}" dt="2023-03-30T19:09:26.352" v="10743" actId="478"/>
        <pc:sldMkLst>
          <pc:docMk/>
          <pc:sldMk cId="4013098081" sldId="269"/>
        </pc:sldMkLst>
        <pc:spChg chg="del">
          <ac:chgData name="Nicholas Waugh" userId="af6969efcd8ff542" providerId="LiveId" clId="{FFE85210-AF56-4343-BFA2-37AE8E78B1BD}" dt="2023-03-30T16:58:16.676" v="10309" actId="700"/>
          <ac:spMkLst>
            <pc:docMk/>
            <pc:sldMk cId="4013098081" sldId="269"/>
            <ac:spMk id="2" creationId="{6D3852FC-0604-DC26-A1A1-9AD60AD2E1F1}"/>
          </ac:spMkLst>
        </pc:spChg>
        <pc:spChg chg="del">
          <ac:chgData name="Nicholas Waugh" userId="af6969efcd8ff542" providerId="LiveId" clId="{FFE85210-AF56-4343-BFA2-37AE8E78B1BD}" dt="2023-03-30T16:58:16.676" v="10309" actId="700"/>
          <ac:spMkLst>
            <pc:docMk/>
            <pc:sldMk cId="4013098081" sldId="269"/>
            <ac:spMk id="3" creationId="{A74031D7-9F63-96E8-0F9B-D2C0B48BEC8C}"/>
          </ac:spMkLst>
        </pc:spChg>
        <pc:spChg chg="add mod">
          <ac:chgData name="Nicholas Waugh" userId="af6969efcd8ff542" providerId="LiveId" clId="{FFE85210-AF56-4343-BFA2-37AE8E78B1BD}" dt="2023-03-30T16:58:46.104" v="10378" actId="20577"/>
          <ac:spMkLst>
            <pc:docMk/>
            <pc:sldMk cId="4013098081" sldId="269"/>
            <ac:spMk id="4" creationId="{DCC92B42-19F2-4C12-9296-464116D17912}"/>
          </ac:spMkLst>
        </pc:spChg>
        <pc:spChg chg="add mod">
          <ac:chgData name="Nicholas Waugh" userId="af6969efcd8ff542" providerId="LiveId" clId="{FFE85210-AF56-4343-BFA2-37AE8E78B1BD}" dt="2023-03-30T17:54:25.159" v="10640" actId="20577"/>
          <ac:spMkLst>
            <pc:docMk/>
            <pc:sldMk cId="4013098081" sldId="269"/>
            <ac:spMk id="5" creationId="{418A0863-C6F9-E3F2-9BB3-32D3F2F21BF9}"/>
          </ac:spMkLst>
        </pc:spChg>
        <pc:spChg chg="add mod">
          <ac:chgData name="Nicholas Waugh" userId="af6969efcd8ff542" providerId="LiveId" clId="{FFE85210-AF56-4343-BFA2-37AE8E78B1BD}" dt="2023-03-30T17:58:10.084" v="10703" actId="20577"/>
          <ac:spMkLst>
            <pc:docMk/>
            <pc:sldMk cId="4013098081" sldId="269"/>
            <ac:spMk id="6" creationId="{216EA769-FAFD-5112-FB33-32B4806EADF5}"/>
          </ac:spMkLst>
        </pc:spChg>
        <pc:spChg chg="add mod">
          <ac:chgData name="Nicholas Waugh" userId="af6969efcd8ff542" providerId="LiveId" clId="{FFE85210-AF56-4343-BFA2-37AE8E78B1BD}" dt="2023-03-30T18:02:34.237" v="10711" actId="20577"/>
          <ac:spMkLst>
            <pc:docMk/>
            <pc:sldMk cId="4013098081" sldId="269"/>
            <ac:spMk id="7" creationId="{B4AF43D0-2049-A505-1BE0-0CB1882D4E36}"/>
          </ac:spMkLst>
        </pc:spChg>
        <pc:spChg chg="add mod">
          <ac:chgData name="Nicholas Waugh" userId="af6969efcd8ff542" providerId="LiveId" clId="{FFE85210-AF56-4343-BFA2-37AE8E78B1BD}" dt="2023-03-30T17:57:25.959" v="10678" actId="20577"/>
          <ac:spMkLst>
            <pc:docMk/>
            <pc:sldMk cId="4013098081" sldId="269"/>
            <ac:spMk id="8" creationId="{C18ADC67-839F-30AF-D20C-DA151A667456}"/>
          </ac:spMkLst>
        </pc:spChg>
        <pc:spChg chg="add mod">
          <ac:chgData name="Nicholas Waugh" userId="af6969efcd8ff542" providerId="LiveId" clId="{FFE85210-AF56-4343-BFA2-37AE8E78B1BD}" dt="2023-03-30T17:55:54.727" v="10650" actId="20577"/>
          <ac:spMkLst>
            <pc:docMk/>
            <pc:sldMk cId="4013098081" sldId="269"/>
            <ac:spMk id="9" creationId="{4362022B-1DE7-6C47-8430-FF97CB00A011}"/>
          </ac:spMkLst>
        </pc:spChg>
        <pc:spChg chg="add mod">
          <ac:chgData name="Nicholas Waugh" userId="af6969efcd8ff542" providerId="LiveId" clId="{FFE85210-AF56-4343-BFA2-37AE8E78B1BD}" dt="2023-03-30T17:57:41.286" v="10688" actId="20577"/>
          <ac:spMkLst>
            <pc:docMk/>
            <pc:sldMk cId="4013098081" sldId="269"/>
            <ac:spMk id="10" creationId="{5A42E18C-9BB3-E458-4644-EB482818B7F2}"/>
          </ac:spMkLst>
        </pc:spChg>
        <pc:spChg chg="add mod">
          <ac:chgData name="Nicholas Waugh" userId="af6969efcd8ff542" providerId="LiveId" clId="{FFE85210-AF56-4343-BFA2-37AE8E78B1BD}" dt="2023-03-30T18:02:42.026" v="10723" actId="20577"/>
          <ac:spMkLst>
            <pc:docMk/>
            <pc:sldMk cId="4013098081" sldId="269"/>
            <ac:spMk id="11" creationId="{F9E432C2-A188-F4EA-CCDA-4F402D2BB0C1}"/>
          </ac:spMkLst>
        </pc:spChg>
        <pc:spChg chg="add mod">
          <ac:chgData name="Nicholas Waugh" userId="af6969efcd8ff542" providerId="LiveId" clId="{FFE85210-AF56-4343-BFA2-37AE8E78B1BD}" dt="2023-03-30T17:58:02.591" v="10695" actId="20577"/>
          <ac:spMkLst>
            <pc:docMk/>
            <pc:sldMk cId="4013098081" sldId="269"/>
            <ac:spMk id="12" creationId="{07C27563-180E-3C4D-6A6C-8654C60CF416}"/>
          </ac:spMkLst>
        </pc:spChg>
        <pc:spChg chg="add mod">
          <ac:chgData name="Nicholas Waugh" userId="af6969efcd8ff542" providerId="LiveId" clId="{FFE85210-AF56-4343-BFA2-37AE8E78B1BD}" dt="2023-03-30T17:00:29.401" v="10399" actId="208"/>
          <ac:spMkLst>
            <pc:docMk/>
            <pc:sldMk cId="4013098081" sldId="269"/>
            <ac:spMk id="13" creationId="{0E146A8E-7D0F-901F-45CE-BD7E783536E1}"/>
          </ac:spMkLst>
        </pc:spChg>
        <pc:spChg chg="add mod">
          <ac:chgData name="Nicholas Waugh" userId="af6969efcd8ff542" providerId="LiveId" clId="{FFE85210-AF56-4343-BFA2-37AE8E78B1BD}" dt="2023-03-30T17:49:09.645" v="10586" actId="1076"/>
          <ac:spMkLst>
            <pc:docMk/>
            <pc:sldMk cId="4013098081" sldId="269"/>
            <ac:spMk id="18" creationId="{F8669CE6-3F17-35FD-D8BA-349E4EBDEF62}"/>
          </ac:spMkLst>
        </pc:spChg>
        <pc:spChg chg="add del mod">
          <ac:chgData name="Nicholas Waugh" userId="af6969efcd8ff542" providerId="LiveId" clId="{FFE85210-AF56-4343-BFA2-37AE8E78B1BD}" dt="2023-03-30T17:48:58.167" v="10582" actId="478"/>
          <ac:spMkLst>
            <pc:docMk/>
            <pc:sldMk cId="4013098081" sldId="269"/>
            <ac:spMk id="19" creationId="{E2769E65-4B91-2F65-F939-0DE3B754172E}"/>
          </ac:spMkLst>
        </pc:spChg>
        <pc:spChg chg="add del mod">
          <ac:chgData name="Nicholas Waugh" userId="af6969efcd8ff542" providerId="LiveId" clId="{FFE85210-AF56-4343-BFA2-37AE8E78B1BD}" dt="2023-03-30T17:48:59.852" v="10583" actId="478"/>
          <ac:spMkLst>
            <pc:docMk/>
            <pc:sldMk cId="4013098081" sldId="269"/>
            <ac:spMk id="20" creationId="{57AFDC15-88FB-9DA1-B21B-C5B97D844545}"/>
          </ac:spMkLst>
        </pc:spChg>
        <pc:spChg chg="add del mod">
          <ac:chgData name="Nicholas Waugh" userId="af6969efcd8ff542" providerId="LiveId" clId="{FFE85210-AF56-4343-BFA2-37AE8E78B1BD}" dt="2023-03-30T17:49:02.353" v="10584" actId="478"/>
          <ac:spMkLst>
            <pc:docMk/>
            <pc:sldMk cId="4013098081" sldId="269"/>
            <ac:spMk id="21" creationId="{E6028FF3-EBFA-11AE-C532-1E3C15EFD100}"/>
          </ac:spMkLst>
        </pc:spChg>
        <pc:spChg chg="add del mod">
          <ac:chgData name="Nicholas Waugh" userId="af6969efcd8ff542" providerId="LiveId" clId="{FFE85210-AF56-4343-BFA2-37AE8E78B1BD}" dt="2023-03-30T17:06:24.086" v="10453" actId="478"/>
          <ac:spMkLst>
            <pc:docMk/>
            <pc:sldMk cId="4013098081" sldId="269"/>
            <ac:spMk id="22" creationId="{95DECC92-83B1-BD68-AC65-2C99D6CF4A58}"/>
          </ac:spMkLst>
        </pc:spChg>
        <pc:spChg chg="add mod">
          <ac:chgData name="Nicholas Waugh" userId="af6969efcd8ff542" providerId="LiveId" clId="{FFE85210-AF56-4343-BFA2-37AE8E78B1BD}" dt="2023-03-30T17:50:27.082" v="10607" actId="164"/>
          <ac:spMkLst>
            <pc:docMk/>
            <pc:sldMk cId="4013098081" sldId="269"/>
            <ac:spMk id="23" creationId="{ADCD6FB5-57EA-5DFF-7F1B-A6CEA60DAE55}"/>
          </ac:spMkLst>
        </pc:spChg>
        <pc:spChg chg="add mod">
          <ac:chgData name="Nicholas Waugh" userId="af6969efcd8ff542" providerId="LiveId" clId="{FFE85210-AF56-4343-BFA2-37AE8E78B1BD}" dt="2023-03-30T17:50:27.082" v="10607" actId="164"/>
          <ac:spMkLst>
            <pc:docMk/>
            <pc:sldMk cId="4013098081" sldId="269"/>
            <ac:spMk id="24" creationId="{DF50302E-42E0-BB69-1CD5-729C84D43D26}"/>
          </ac:spMkLst>
        </pc:spChg>
        <pc:spChg chg="add mod">
          <ac:chgData name="Nicholas Waugh" userId="af6969efcd8ff542" providerId="LiveId" clId="{FFE85210-AF56-4343-BFA2-37AE8E78B1BD}" dt="2023-03-30T17:50:27.082" v="10607" actId="164"/>
          <ac:spMkLst>
            <pc:docMk/>
            <pc:sldMk cId="4013098081" sldId="269"/>
            <ac:spMk id="25" creationId="{073F36BD-90D7-0D1E-EBFE-BFCA0AD45675}"/>
          </ac:spMkLst>
        </pc:spChg>
        <pc:spChg chg="add mod">
          <ac:chgData name="Nicholas Waugh" userId="af6969efcd8ff542" providerId="LiveId" clId="{FFE85210-AF56-4343-BFA2-37AE8E78B1BD}" dt="2023-03-30T17:49:50.400" v="10597" actId="1076"/>
          <ac:spMkLst>
            <pc:docMk/>
            <pc:sldMk cId="4013098081" sldId="269"/>
            <ac:spMk id="26" creationId="{6B3875A7-81AD-F1DE-5456-77D14CDAF638}"/>
          </ac:spMkLst>
        </pc:spChg>
        <pc:spChg chg="add mod">
          <ac:chgData name="Nicholas Waugh" userId="af6969efcd8ff542" providerId="LiveId" clId="{FFE85210-AF56-4343-BFA2-37AE8E78B1BD}" dt="2023-03-30T17:50:01.770" v="10601" actId="1076"/>
          <ac:spMkLst>
            <pc:docMk/>
            <pc:sldMk cId="4013098081" sldId="269"/>
            <ac:spMk id="27" creationId="{51584524-1278-D697-7E53-31DB99B450EB}"/>
          </ac:spMkLst>
        </pc:spChg>
        <pc:spChg chg="add mod">
          <ac:chgData name="Nicholas Waugh" userId="af6969efcd8ff542" providerId="LiveId" clId="{FFE85210-AF56-4343-BFA2-37AE8E78B1BD}" dt="2023-03-30T17:50:12.810" v="10606" actId="1076"/>
          <ac:spMkLst>
            <pc:docMk/>
            <pc:sldMk cId="4013098081" sldId="269"/>
            <ac:spMk id="28" creationId="{D3A0DE10-E3C5-1794-4C84-D91548A1C65C}"/>
          </ac:spMkLst>
        </pc:spChg>
        <pc:spChg chg="mod">
          <ac:chgData name="Nicholas Waugh" userId="af6969efcd8ff542" providerId="LiveId" clId="{FFE85210-AF56-4343-BFA2-37AE8E78B1BD}" dt="2023-03-30T19:05:26.731" v="10733"/>
          <ac:spMkLst>
            <pc:docMk/>
            <pc:sldMk cId="4013098081" sldId="269"/>
            <ac:spMk id="48" creationId="{DFFCD64E-DECF-3953-5404-4D077FAD58FD}"/>
          </ac:spMkLst>
        </pc:spChg>
        <pc:spChg chg="mod">
          <ac:chgData name="Nicholas Waugh" userId="af6969efcd8ff542" providerId="LiveId" clId="{FFE85210-AF56-4343-BFA2-37AE8E78B1BD}" dt="2023-03-30T19:05:26.731" v="10733"/>
          <ac:spMkLst>
            <pc:docMk/>
            <pc:sldMk cId="4013098081" sldId="269"/>
            <ac:spMk id="49" creationId="{D08364BF-631C-D11F-A50D-47A713B35DC2}"/>
          </ac:spMkLst>
        </pc:spChg>
        <pc:spChg chg="mod">
          <ac:chgData name="Nicholas Waugh" userId="af6969efcd8ff542" providerId="LiveId" clId="{FFE85210-AF56-4343-BFA2-37AE8E78B1BD}" dt="2023-03-30T19:05:26.731" v="10733"/>
          <ac:spMkLst>
            <pc:docMk/>
            <pc:sldMk cId="4013098081" sldId="269"/>
            <ac:spMk id="50" creationId="{B196446A-A792-DDC7-B6AC-2C667B31C79C}"/>
          </ac:spMkLst>
        </pc:spChg>
        <pc:spChg chg="mod">
          <ac:chgData name="Nicholas Waugh" userId="af6969efcd8ff542" providerId="LiveId" clId="{FFE85210-AF56-4343-BFA2-37AE8E78B1BD}" dt="2023-03-30T19:05:35.276" v="10736"/>
          <ac:spMkLst>
            <pc:docMk/>
            <pc:sldMk cId="4013098081" sldId="269"/>
            <ac:spMk id="52" creationId="{5F614E5B-36DF-B20A-7C45-39CA86C240F5}"/>
          </ac:spMkLst>
        </pc:spChg>
        <pc:spChg chg="mod">
          <ac:chgData name="Nicholas Waugh" userId="af6969efcd8ff542" providerId="LiveId" clId="{FFE85210-AF56-4343-BFA2-37AE8E78B1BD}" dt="2023-03-30T19:05:35.276" v="10736"/>
          <ac:spMkLst>
            <pc:docMk/>
            <pc:sldMk cId="4013098081" sldId="269"/>
            <ac:spMk id="53" creationId="{B0D7D7B0-6EC2-5177-EF2C-33F0B507194A}"/>
          </ac:spMkLst>
        </pc:spChg>
        <pc:spChg chg="mod">
          <ac:chgData name="Nicholas Waugh" userId="af6969efcd8ff542" providerId="LiveId" clId="{FFE85210-AF56-4343-BFA2-37AE8E78B1BD}" dt="2023-03-30T19:05:35.276" v="10736"/>
          <ac:spMkLst>
            <pc:docMk/>
            <pc:sldMk cId="4013098081" sldId="269"/>
            <ac:spMk id="54" creationId="{380C0AF8-0CAD-5FCB-9CE7-4665518C9A24}"/>
          </ac:spMkLst>
        </pc:spChg>
        <pc:spChg chg="mod">
          <ac:chgData name="Nicholas Waugh" userId="af6969efcd8ff542" providerId="LiveId" clId="{FFE85210-AF56-4343-BFA2-37AE8E78B1BD}" dt="2023-03-30T19:05:39.100" v="10738"/>
          <ac:spMkLst>
            <pc:docMk/>
            <pc:sldMk cId="4013098081" sldId="269"/>
            <ac:spMk id="56" creationId="{2F489F2B-D451-5EC8-A5BE-66EC303EA811}"/>
          </ac:spMkLst>
        </pc:spChg>
        <pc:spChg chg="mod">
          <ac:chgData name="Nicholas Waugh" userId="af6969efcd8ff542" providerId="LiveId" clId="{FFE85210-AF56-4343-BFA2-37AE8E78B1BD}" dt="2023-03-30T19:05:39.100" v="10738"/>
          <ac:spMkLst>
            <pc:docMk/>
            <pc:sldMk cId="4013098081" sldId="269"/>
            <ac:spMk id="57" creationId="{4F853C73-7AA3-843F-26B7-4255077B469C}"/>
          </ac:spMkLst>
        </pc:spChg>
        <pc:spChg chg="mod">
          <ac:chgData name="Nicholas Waugh" userId="af6969efcd8ff542" providerId="LiveId" clId="{FFE85210-AF56-4343-BFA2-37AE8E78B1BD}" dt="2023-03-30T19:05:39.100" v="10738"/>
          <ac:spMkLst>
            <pc:docMk/>
            <pc:sldMk cId="4013098081" sldId="269"/>
            <ac:spMk id="58" creationId="{D8C03FBA-C005-75D1-6BE5-CF0F3C2E2F5D}"/>
          </ac:spMkLst>
        </pc:spChg>
        <pc:spChg chg="mod">
          <ac:chgData name="Nicholas Waugh" userId="af6969efcd8ff542" providerId="LiveId" clId="{FFE85210-AF56-4343-BFA2-37AE8E78B1BD}" dt="2023-03-30T19:05:43.505" v="10740"/>
          <ac:spMkLst>
            <pc:docMk/>
            <pc:sldMk cId="4013098081" sldId="269"/>
            <ac:spMk id="60" creationId="{E2262E9B-05CF-86C5-657D-6A08A8086FEF}"/>
          </ac:spMkLst>
        </pc:spChg>
        <pc:spChg chg="mod">
          <ac:chgData name="Nicholas Waugh" userId="af6969efcd8ff542" providerId="LiveId" clId="{FFE85210-AF56-4343-BFA2-37AE8E78B1BD}" dt="2023-03-30T19:05:43.505" v="10740"/>
          <ac:spMkLst>
            <pc:docMk/>
            <pc:sldMk cId="4013098081" sldId="269"/>
            <ac:spMk id="61" creationId="{09FE5BEB-640B-D90B-A55A-41A8FC20D7B1}"/>
          </ac:spMkLst>
        </pc:spChg>
        <pc:spChg chg="mod">
          <ac:chgData name="Nicholas Waugh" userId="af6969efcd8ff542" providerId="LiveId" clId="{FFE85210-AF56-4343-BFA2-37AE8E78B1BD}" dt="2023-03-30T19:05:43.505" v="10740"/>
          <ac:spMkLst>
            <pc:docMk/>
            <pc:sldMk cId="4013098081" sldId="269"/>
            <ac:spMk id="62" creationId="{FF0DE8E1-38BC-5730-0518-4FED9B3947E9}"/>
          </ac:spMkLst>
        </pc:spChg>
        <pc:grpChg chg="add mod">
          <ac:chgData name="Nicholas Waugh" userId="af6969efcd8ff542" providerId="LiveId" clId="{FFE85210-AF56-4343-BFA2-37AE8E78B1BD}" dt="2023-03-30T17:50:27.082" v="10607" actId="164"/>
          <ac:grpSpMkLst>
            <pc:docMk/>
            <pc:sldMk cId="4013098081" sldId="269"/>
            <ac:grpSpMk id="29" creationId="{E2E9CBB0-57B0-B272-71D5-C5A940A86F48}"/>
          </ac:grpSpMkLst>
        </pc:grpChg>
        <pc:grpChg chg="add mod">
          <ac:chgData name="Nicholas Waugh" userId="af6969efcd8ff542" providerId="LiveId" clId="{FFE85210-AF56-4343-BFA2-37AE8E78B1BD}" dt="2023-03-30T19:05:32.404" v="10735" actId="688"/>
          <ac:grpSpMkLst>
            <pc:docMk/>
            <pc:sldMk cId="4013098081" sldId="269"/>
            <ac:grpSpMk id="47" creationId="{EC0E0197-C948-DC43-CC52-861929624A06}"/>
          </ac:grpSpMkLst>
        </pc:grpChg>
        <pc:grpChg chg="add mod">
          <ac:chgData name="Nicholas Waugh" userId="af6969efcd8ff542" providerId="LiveId" clId="{FFE85210-AF56-4343-BFA2-37AE8E78B1BD}" dt="2023-03-30T19:05:38.204" v="10737" actId="1076"/>
          <ac:grpSpMkLst>
            <pc:docMk/>
            <pc:sldMk cId="4013098081" sldId="269"/>
            <ac:grpSpMk id="51" creationId="{1C6BB477-5172-5AB5-FDB1-279516096167}"/>
          </ac:grpSpMkLst>
        </pc:grpChg>
        <pc:grpChg chg="add mod">
          <ac:chgData name="Nicholas Waugh" userId="af6969efcd8ff542" providerId="LiveId" clId="{FFE85210-AF56-4343-BFA2-37AE8E78B1BD}" dt="2023-03-30T19:05:42.550" v="10739" actId="1076"/>
          <ac:grpSpMkLst>
            <pc:docMk/>
            <pc:sldMk cId="4013098081" sldId="269"/>
            <ac:grpSpMk id="55" creationId="{2D27B6A9-E466-A8D1-7F03-E975FE0F2F23}"/>
          </ac:grpSpMkLst>
        </pc:grpChg>
        <pc:grpChg chg="add del mod">
          <ac:chgData name="Nicholas Waugh" userId="af6969efcd8ff542" providerId="LiveId" clId="{FFE85210-AF56-4343-BFA2-37AE8E78B1BD}" dt="2023-03-30T19:09:26.352" v="10743" actId="478"/>
          <ac:grpSpMkLst>
            <pc:docMk/>
            <pc:sldMk cId="4013098081" sldId="269"/>
            <ac:grpSpMk id="59" creationId="{0EAABA33-8144-E3E1-F552-5E9B4D7AB4A2}"/>
          </ac:grpSpMkLst>
        </pc:grpChg>
        <pc:cxnChg chg="add mod">
          <ac:chgData name="Nicholas Waugh" userId="af6969efcd8ff542" providerId="LiveId" clId="{FFE85210-AF56-4343-BFA2-37AE8E78B1BD}" dt="2023-03-30T17:01:50.784" v="10407" actId="208"/>
          <ac:cxnSpMkLst>
            <pc:docMk/>
            <pc:sldMk cId="4013098081" sldId="269"/>
            <ac:cxnSpMk id="15" creationId="{66A93A3B-6151-B1F3-87F1-C188F4572919}"/>
          </ac:cxnSpMkLst>
        </pc:cxnChg>
        <pc:cxnChg chg="add mod">
          <ac:chgData name="Nicholas Waugh" userId="af6969efcd8ff542" providerId="LiveId" clId="{FFE85210-AF56-4343-BFA2-37AE8E78B1BD}" dt="2023-03-30T17:01:54.022" v="10408" actId="208"/>
          <ac:cxnSpMkLst>
            <pc:docMk/>
            <pc:sldMk cId="4013098081" sldId="269"/>
            <ac:cxnSpMk id="16" creationId="{E783A63B-689E-70CF-4CB0-CA76DAC9C553}"/>
          </ac:cxnSpMkLst>
        </pc:cxnChg>
        <pc:cxnChg chg="add mod">
          <ac:chgData name="Nicholas Waugh" userId="af6969efcd8ff542" providerId="LiveId" clId="{FFE85210-AF56-4343-BFA2-37AE8E78B1BD}" dt="2023-03-30T17:01:57.716" v="10409" actId="208"/>
          <ac:cxnSpMkLst>
            <pc:docMk/>
            <pc:sldMk cId="4013098081" sldId="269"/>
            <ac:cxnSpMk id="17" creationId="{9185A316-F30E-64F7-2742-20C074BFB742}"/>
          </ac:cxnSpMkLst>
        </pc:cxnChg>
        <pc:cxnChg chg="add">
          <ac:chgData name="Nicholas Waugh" userId="af6969efcd8ff542" providerId="LiveId" clId="{FFE85210-AF56-4343-BFA2-37AE8E78B1BD}" dt="2023-03-30T18:03:06.706" v="10724" actId="11529"/>
          <ac:cxnSpMkLst>
            <pc:docMk/>
            <pc:sldMk cId="4013098081" sldId="269"/>
            <ac:cxnSpMk id="31" creationId="{85B5D2AA-6ECB-260E-9516-9711B131A1C5}"/>
          </ac:cxnSpMkLst>
        </pc:cxnChg>
        <pc:cxnChg chg="add">
          <ac:chgData name="Nicholas Waugh" userId="af6969efcd8ff542" providerId="LiveId" clId="{FFE85210-AF56-4343-BFA2-37AE8E78B1BD}" dt="2023-03-30T18:03:17.625" v="10725" actId="11529"/>
          <ac:cxnSpMkLst>
            <pc:docMk/>
            <pc:sldMk cId="4013098081" sldId="269"/>
            <ac:cxnSpMk id="33" creationId="{21B41058-2796-A44E-284C-FB6C685644A9}"/>
          </ac:cxnSpMkLst>
        </pc:cxnChg>
        <pc:cxnChg chg="add">
          <ac:chgData name="Nicholas Waugh" userId="af6969efcd8ff542" providerId="LiveId" clId="{FFE85210-AF56-4343-BFA2-37AE8E78B1BD}" dt="2023-03-30T18:03:34.633" v="10726" actId="11529"/>
          <ac:cxnSpMkLst>
            <pc:docMk/>
            <pc:sldMk cId="4013098081" sldId="269"/>
            <ac:cxnSpMk id="35" creationId="{22C847CD-A30A-09A1-DC08-B38999B2516D}"/>
          </ac:cxnSpMkLst>
        </pc:cxnChg>
        <pc:cxnChg chg="add">
          <ac:chgData name="Nicholas Waugh" userId="af6969efcd8ff542" providerId="LiveId" clId="{FFE85210-AF56-4343-BFA2-37AE8E78B1BD}" dt="2023-03-30T18:03:42.727" v="10727" actId="11529"/>
          <ac:cxnSpMkLst>
            <pc:docMk/>
            <pc:sldMk cId="4013098081" sldId="269"/>
            <ac:cxnSpMk id="37" creationId="{D67A60BC-0008-DC54-39F9-10E0CD9FBD38}"/>
          </ac:cxnSpMkLst>
        </pc:cxnChg>
        <pc:cxnChg chg="add">
          <ac:chgData name="Nicholas Waugh" userId="af6969efcd8ff542" providerId="LiveId" clId="{FFE85210-AF56-4343-BFA2-37AE8E78B1BD}" dt="2023-03-30T18:03:50.586" v="10728" actId="11529"/>
          <ac:cxnSpMkLst>
            <pc:docMk/>
            <pc:sldMk cId="4013098081" sldId="269"/>
            <ac:cxnSpMk id="39" creationId="{B9175D20-EDDC-FE92-8D00-497A71784F81}"/>
          </ac:cxnSpMkLst>
        </pc:cxnChg>
        <pc:cxnChg chg="add mod">
          <ac:chgData name="Nicholas Waugh" userId="af6969efcd8ff542" providerId="LiveId" clId="{FFE85210-AF56-4343-BFA2-37AE8E78B1BD}" dt="2023-03-30T18:04:00.455" v="10730" actId="14100"/>
          <ac:cxnSpMkLst>
            <pc:docMk/>
            <pc:sldMk cId="4013098081" sldId="269"/>
            <ac:cxnSpMk id="41" creationId="{8CA425C9-08D1-D433-A7A7-AF3A746D82A1}"/>
          </ac:cxnSpMkLst>
        </pc:cxnChg>
        <pc:cxnChg chg="add">
          <ac:chgData name="Nicholas Waugh" userId="af6969efcd8ff542" providerId="LiveId" clId="{FFE85210-AF56-4343-BFA2-37AE8E78B1BD}" dt="2023-03-30T18:04:15.907" v="10731" actId="11529"/>
          <ac:cxnSpMkLst>
            <pc:docMk/>
            <pc:sldMk cId="4013098081" sldId="269"/>
            <ac:cxnSpMk id="44" creationId="{9B5FE493-7B16-D93A-0CF4-A40A84029D11}"/>
          </ac:cxnSpMkLst>
        </pc:cxnChg>
        <pc:cxnChg chg="add del mod">
          <ac:chgData name="Nicholas Waugh" userId="af6969efcd8ff542" providerId="LiveId" clId="{FFE85210-AF56-4343-BFA2-37AE8E78B1BD}" dt="2023-03-30T19:09:22.610" v="10742" actId="478"/>
          <ac:cxnSpMkLst>
            <pc:docMk/>
            <pc:sldMk cId="4013098081" sldId="269"/>
            <ac:cxnSpMk id="46" creationId="{3691C8FA-98DD-516C-D900-0CF650B29E82}"/>
          </ac:cxnSpMkLst>
        </pc:cxnChg>
      </pc:sldChg>
      <pc:sldChg chg="addSp delSp modSp new mod setBg modClrScheme chgLayout">
        <pc:chgData name="Nicholas Waugh" userId="af6969efcd8ff542" providerId="LiveId" clId="{FFE85210-AF56-4343-BFA2-37AE8E78B1BD}" dt="2023-03-31T15:57:10.307" v="13857" actId="2711"/>
        <pc:sldMkLst>
          <pc:docMk/>
          <pc:sldMk cId="2783147382" sldId="270"/>
        </pc:sldMkLst>
        <pc:spChg chg="del mod ord">
          <ac:chgData name="Nicholas Waugh" userId="af6969efcd8ff542" providerId="LiveId" clId="{FFE85210-AF56-4343-BFA2-37AE8E78B1BD}" dt="2023-03-31T02:31:18.844" v="11198" actId="700"/>
          <ac:spMkLst>
            <pc:docMk/>
            <pc:sldMk cId="2783147382" sldId="270"/>
            <ac:spMk id="2" creationId="{75525F07-CE6F-8FEB-986F-3152D5B2723A}"/>
          </ac:spMkLst>
        </pc:spChg>
        <pc:spChg chg="del mod ord">
          <ac:chgData name="Nicholas Waugh" userId="af6969efcd8ff542" providerId="LiveId" clId="{FFE85210-AF56-4343-BFA2-37AE8E78B1BD}" dt="2023-03-31T02:31:18.844" v="11198" actId="700"/>
          <ac:spMkLst>
            <pc:docMk/>
            <pc:sldMk cId="2783147382" sldId="270"/>
            <ac:spMk id="3" creationId="{F0F90869-9C2A-6A4B-E0D9-30A975D6DD10}"/>
          </ac:spMkLst>
        </pc:spChg>
        <pc:spChg chg="del">
          <ac:chgData name="Nicholas Waugh" userId="af6969efcd8ff542" providerId="LiveId" clId="{FFE85210-AF56-4343-BFA2-37AE8E78B1BD}" dt="2023-03-31T02:31:18.844" v="11198" actId="700"/>
          <ac:spMkLst>
            <pc:docMk/>
            <pc:sldMk cId="2783147382" sldId="270"/>
            <ac:spMk id="4" creationId="{8501F63C-43EE-28B3-A6A6-E8379C88324D}"/>
          </ac:spMkLst>
        </pc:spChg>
        <pc:spChg chg="add mod ord">
          <ac:chgData name="Nicholas Waugh" userId="af6969efcd8ff542" providerId="LiveId" clId="{FFE85210-AF56-4343-BFA2-37AE8E78B1BD}" dt="2023-03-31T15:56:53.967" v="13853" actId="2711"/>
          <ac:spMkLst>
            <pc:docMk/>
            <pc:sldMk cId="2783147382" sldId="270"/>
            <ac:spMk id="5" creationId="{F4C2D702-90B8-EE85-2BFF-C1E30BAB6DAC}"/>
          </ac:spMkLst>
        </pc:spChg>
        <pc:spChg chg="add del mod ord">
          <ac:chgData name="Nicholas Waugh" userId="af6969efcd8ff542" providerId="LiveId" clId="{FFE85210-AF56-4343-BFA2-37AE8E78B1BD}" dt="2023-03-31T03:25:21.485" v="13822" actId="26606"/>
          <ac:spMkLst>
            <pc:docMk/>
            <pc:sldMk cId="2783147382" sldId="270"/>
            <ac:spMk id="6" creationId="{5432876C-764E-560F-AC6D-A61BB55223AB}"/>
          </ac:spMkLst>
        </pc:spChg>
        <pc:spChg chg="add del">
          <ac:chgData name="Nicholas Waugh" userId="af6969efcd8ff542" providerId="LiveId" clId="{FFE85210-AF56-4343-BFA2-37AE8E78B1BD}" dt="2023-03-31T03:25:21.463" v="13821" actId="26606"/>
          <ac:spMkLst>
            <pc:docMk/>
            <pc:sldMk cId="2783147382" sldId="270"/>
            <ac:spMk id="11" creationId="{907EF6B7-1338-4443-8C46-6A318D952DFD}"/>
          </ac:spMkLst>
        </pc:spChg>
        <pc:spChg chg="add">
          <ac:chgData name="Nicholas Waugh" userId="af6969efcd8ff542" providerId="LiveId" clId="{FFE85210-AF56-4343-BFA2-37AE8E78B1BD}" dt="2023-03-31T03:25:21.485" v="13822" actId="26606"/>
          <ac:spMkLst>
            <pc:docMk/>
            <pc:sldMk cId="2783147382" sldId="270"/>
            <ac:spMk id="12" creationId="{2E442304-DDBD-4F7B-8017-36BCC863FB40}"/>
          </ac:spMkLst>
        </pc:spChg>
        <pc:spChg chg="add del">
          <ac:chgData name="Nicholas Waugh" userId="af6969efcd8ff542" providerId="LiveId" clId="{FFE85210-AF56-4343-BFA2-37AE8E78B1BD}" dt="2023-03-31T03:25:21.463" v="13821" actId="26606"/>
          <ac:spMkLst>
            <pc:docMk/>
            <pc:sldMk cId="2783147382" sldId="270"/>
            <ac:spMk id="13" creationId="{DAAE4CDD-124C-4DCF-9584-B6033B545DD5}"/>
          </ac:spMkLst>
        </pc:spChg>
        <pc:spChg chg="add">
          <ac:chgData name="Nicholas Waugh" userId="af6969efcd8ff542" providerId="LiveId" clId="{FFE85210-AF56-4343-BFA2-37AE8E78B1BD}" dt="2023-03-31T03:25:21.485" v="13822" actId="26606"/>
          <ac:spMkLst>
            <pc:docMk/>
            <pc:sldMk cId="2783147382" sldId="270"/>
            <ac:spMk id="14" creationId="{5E107275-3853-46FD-A241-DE4355A42675}"/>
          </ac:spMkLst>
        </pc:spChg>
        <pc:spChg chg="add del">
          <ac:chgData name="Nicholas Waugh" userId="af6969efcd8ff542" providerId="LiveId" clId="{FFE85210-AF56-4343-BFA2-37AE8E78B1BD}" dt="2023-03-31T03:25:21.463" v="13821" actId="26606"/>
          <ac:spMkLst>
            <pc:docMk/>
            <pc:sldMk cId="2783147382" sldId="270"/>
            <ac:spMk id="15" creationId="{081E4A58-353D-44AE-B2FC-2A74E2E400F7}"/>
          </ac:spMkLst>
        </pc:spChg>
        <pc:graphicFrameChg chg="add mod">
          <ac:chgData name="Nicholas Waugh" userId="af6969efcd8ff542" providerId="LiveId" clId="{FFE85210-AF56-4343-BFA2-37AE8E78B1BD}" dt="2023-03-31T15:57:10.307" v="13857" actId="2711"/>
          <ac:graphicFrameMkLst>
            <pc:docMk/>
            <pc:sldMk cId="2783147382" sldId="270"/>
            <ac:graphicFrameMk id="8" creationId="{3E83C77C-C1EA-9850-8719-8FDECB0CD545}"/>
          </ac:graphicFrameMkLst>
        </pc:graphicFrameChg>
      </pc:sldChg>
      <pc:sldChg chg="addSp delSp modSp new mod setBg modClrScheme chgLayout">
        <pc:chgData name="Nicholas Waugh" userId="af6969efcd8ff542" providerId="LiveId" clId="{FFE85210-AF56-4343-BFA2-37AE8E78B1BD}" dt="2023-03-31T15:56:34.922" v="13850" actId="2711"/>
        <pc:sldMkLst>
          <pc:docMk/>
          <pc:sldMk cId="2888493380" sldId="271"/>
        </pc:sldMkLst>
        <pc:spChg chg="mod ord">
          <ac:chgData name="Nicholas Waugh" userId="af6969efcd8ff542" providerId="LiveId" clId="{FFE85210-AF56-4343-BFA2-37AE8E78B1BD}" dt="2023-03-31T15:56:31.664" v="13849" actId="2711"/>
          <ac:spMkLst>
            <pc:docMk/>
            <pc:sldMk cId="2888493380" sldId="271"/>
            <ac:spMk id="2" creationId="{3A642C62-CEC9-99E8-2A6F-8BF55CF479B7}"/>
          </ac:spMkLst>
        </pc:spChg>
        <pc:spChg chg="add del mod ord">
          <ac:chgData name="Nicholas Waugh" userId="af6969efcd8ff542" providerId="LiveId" clId="{FFE85210-AF56-4343-BFA2-37AE8E78B1BD}" dt="2023-03-31T03:25:09.138" v="13819" actId="26606"/>
          <ac:spMkLst>
            <pc:docMk/>
            <pc:sldMk cId="2888493380" sldId="271"/>
            <ac:spMk id="3" creationId="{93B487F0-5786-EE63-9051-005AE94103BF}"/>
          </ac:spMkLst>
        </pc:spChg>
        <pc:spChg chg="add del mod ord">
          <ac:chgData name="Nicholas Waugh" userId="af6969efcd8ff542" providerId="LiveId" clId="{FFE85210-AF56-4343-BFA2-37AE8E78B1BD}" dt="2023-03-31T03:25:09.138" v="13819" actId="26606"/>
          <ac:spMkLst>
            <pc:docMk/>
            <pc:sldMk cId="2888493380" sldId="271"/>
            <ac:spMk id="4" creationId="{AD01016D-4407-CA7A-1BB8-ADDF8E96FC4B}"/>
          </ac:spMkLst>
        </pc:spChg>
        <pc:spChg chg="add del">
          <ac:chgData name="Nicholas Waugh" userId="af6969efcd8ff542" providerId="LiveId" clId="{FFE85210-AF56-4343-BFA2-37AE8E78B1BD}" dt="2023-03-31T03:25:09.130" v="13818" actId="26606"/>
          <ac:spMkLst>
            <pc:docMk/>
            <pc:sldMk cId="2888493380" sldId="271"/>
            <ac:spMk id="10" creationId="{2E442304-DDBD-4F7B-8017-36BCC863FB40}"/>
          </ac:spMkLst>
        </pc:spChg>
        <pc:spChg chg="add">
          <ac:chgData name="Nicholas Waugh" userId="af6969efcd8ff542" providerId="LiveId" clId="{FFE85210-AF56-4343-BFA2-37AE8E78B1BD}" dt="2023-03-31T03:25:09.138" v="13819" actId="26606"/>
          <ac:spMkLst>
            <pc:docMk/>
            <pc:sldMk cId="2888493380" sldId="271"/>
            <ac:spMk id="11" creationId="{2B97F24A-32CE-4C1C-A50D-3016B394DCFB}"/>
          </ac:spMkLst>
        </pc:spChg>
        <pc:spChg chg="add del">
          <ac:chgData name="Nicholas Waugh" userId="af6969efcd8ff542" providerId="LiveId" clId="{FFE85210-AF56-4343-BFA2-37AE8E78B1BD}" dt="2023-03-31T03:25:09.130" v="13818" actId="26606"/>
          <ac:spMkLst>
            <pc:docMk/>
            <pc:sldMk cId="2888493380" sldId="271"/>
            <ac:spMk id="12" creationId="{5E107275-3853-46FD-A241-DE4355A42675}"/>
          </ac:spMkLst>
        </pc:spChg>
        <pc:spChg chg="add">
          <ac:chgData name="Nicholas Waugh" userId="af6969efcd8ff542" providerId="LiveId" clId="{FFE85210-AF56-4343-BFA2-37AE8E78B1BD}" dt="2023-03-31T03:25:09.138" v="13819" actId="26606"/>
          <ac:spMkLst>
            <pc:docMk/>
            <pc:sldMk cId="2888493380" sldId="271"/>
            <ac:spMk id="13" creationId="{6357EC4F-235E-4222-A36F-C7878ACE37F2}"/>
          </ac:spMkLst>
        </pc:spChg>
        <pc:spChg chg="add mod">
          <ac:chgData name="Nicholas Waugh" userId="af6969efcd8ff542" providerId="LiveId" clId="{FFE85210-AF56-4343-BFA2-37AE8E78B1BD}" dt="2023-03-31T15:56:34.922" v="13850" actId="2711"/>
          <ac:spMkLst>
            <pc:docMk/>
            <pc:sldMk cId="2888493380" sldId="271"/>
            <ac:spMk id="14" creationId="{93B487F0-5786-EE63-9051-005AE94103BF}"/>
          </ac:spMkLst>
        </pc:spChg>
        <pc:graphicFrameChg chg="add del">
          <ac:chgData name="Nicholas Waugh" userId="af6969efcd8ff542" providerId="LiveId" clId="{FFE85210-AF56-4343-BFA2-37AE8E78B1BD}" dt="2023-03-31T03:25:09.130" v="13818" actId="26606"/>
          <ac:graphicFrameMkLst>
            <pc:docMk/>
            <pc:sldMk cId="2888493380" sldId="271"/>
            <ac:graphicFrameMk id="6" creationId="{C42BFCEB-5E67-444A-D53B-BDB7F90E20CE}"/>
          </ac:graphicFrameMkLst>
        </pc:graphicFrameChg>
        <pc:picChg chg="add">
          <ac:chgData name="Nicholas Waugh" userId="af6969efcd8ff542" providerId="LiveId" clId="{FFE85210-AF56-4343-BFA2-37AE8E78B1BD}" dt="2023-03-31T03:25:09.138" v="13819" actId="26606"/>
          <ac:picMkLst>
            <pc:docMk/>
            <pc:sldMk cId="2888493380" sldId="271"/>
            <ac:picMk id="8" creationId="{CB2627F9-E5F1-A847-4F3B-6F9B61CD5339}"/>
          </ac:picMkLst>
        </pc:picChg>
      </pc:sldChg>
    </pc:docChg>
  </pc:docChgLst>
  <pc:docChgLst>
    <pc:chgData name="Nicholas Waugh" userId="af6969efcd8ff542" providerId="LiveId" clId="{0A35339C-3512-4828-AFEA-B86952473F62}"/>
    <pc:docChg chg="modSld">
      <pc:chgData name="Nicholas Waugh" userId="af6969efcd8ff542" providerId="LiveId" clId="{0A35339C-3512-4828-AFEA-B86952473F62}" dt="2023-04-09T14:39:51.907" v="15" actId="20577"/>
      <pc:docMkLst>
        <pc:docMk/>
      </pc:docMkLst>
      <pc:sldChg chg="modSp">
        <pc:chgData name="Nicholas Waugh" userId="af6969efcd8ff542" providerId="LiveId" clId="{0A35339C-3512-4828-AFEA-B86952473F62}" dt="2023-04-09T14:39:51.907" v="15" actId="20577"/>
        <pc:sldMkLst>
          <pc:docMk/>
          <pc:sldMk cId="3158929134" sldId="267"/>
        </pc:sldMkLst>
        <pc:graphicFrameChg chg="mod">
          <ac:chgData name="Nicholas Waugh" userId="af6969efcd8ff542" providerId="LiveId" clId="{0A35339C-3512-4828-AFEA-B86952473F62}" dt="2023-04-09T14:39:51.907" v="15" actId="20577"/>
          <ac:graphicFrameMkLst>
            <pc:docMk/>
            <pc:sldMk cId="3158929134" sldId="267"/>
            <ac:graphicFrameMk id="5" creationId="{F32CA9AC-32AE-0E7F-EE16-6C1270A5AC3F}"/>
          </ac:graphicFrameMkLst>
        </pc:graphicFrameChg>
      </pc:sldChg>
    </pc:docChg>
  </pc:docChgLst>
</pc:chgInfo>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1A93C4-2BAE-444D-A7AA-189FC4520FCF}"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C3947887-FEA5-4845-9C05-57BCFF6B8E0E}">
      <dgm:prSet/>
      <dgm:spPr/>
      <dgm:t>
        <a:bodyPr/>
        <a:lstStyle/>
        <a:p>
          <a:r>
            <a:rPr lang="en-US" dirty="0">
              <a:latin typeface="Times New Roman" panose="02020603050405020304" pitchFamily="18" charset="0"/>
              <a:cs typeface="Times New Roman" panose="02020603050405020304" pitchFamily="18" charset="0"/>
            </a:rPr>
            <a:t>For many students, some have faced many task in this school.</a:t>
          </a:r>
        </a:p>
      </dgm:t>
    </dgm:pt>
    <dgm:pt modelId="{05C4959B-384B-4DF0-9E42-0630075F7AC7}" type="parTrans" cxnId="{FBB8ED9D-DF12-4FC6-BABF-B88C6B321A50}">
      <dgm:prSet/>
      <dgm:spPr/>
      <dgm:t>
        <a:bodyPr/>
        <a:lstStyle/>
        <a:p>
          <a:endParaRPr lang="en-US"/>
        </a:p>
      </dgm:t>
    </dgm:pt>
    <dgm:pt modelId="{EE984B53-2EDA-46C1-B35B-E360BCAE7C32}" type="sibTrans" cxnId="{FBB8ED9D-DF12-4FC6-BABF-B88C6B321A50}">
      <dgm:prSet/>
      <dgm:spPr/>
      <dgm:t>
        <a:bodyPr/>
        <a:lstStyle/>
        <a:p>
          <a:endParaRPr lang="en-US"/>
        </a:p>
      </dgm:t>
    </dgm:pt>
    <dgm:pt modelId="{F085C593-290A-4BA5-A524-61160AC6C4C7}">
      <dgm:prSet/>
      <dgm:spPr/>
      <dgm:t>
        <a:bodyPr/>
        <a:lstStyle/>
        <a:p>
          <a:r>
            <a:rPr lang="en-US" dirty="0">
              <a:latin typeface="Times New Roman" panose="02020603050405020304" pitchFamily="18" charset="0"/>
              <a:cs typeface="Times New Roman" panose="02020603050405020304" pitchFamily="18" charset="0"/>
            </a:rPr>
            <a:t>It could be test, quizzes, or even attendance.</a:t>
          </a:r>
        </a:p>
      </dgm:t>
    </dgm:pt>
    <dgm:pt modelId="{4BC8516F-E49E-46B1-84EA-D4CAD43C8518}" type="parTrans" cxnId="{F1D55B76-E445-4E83-9B64-DD48BB9B3E02}">
      <dgm:prSet/>
      <dgm:spPr/>
      <dgm:t>
        <a:bodyPr/>
        <a:lstStyle/>
        <a:p>
          <a:endParaRPr lang="en-US"/>
        </a:p>
      </dgm:t>
    </dgm:pt>
    <dgm:pt modelId="{CB94AF3C-5EFC-4036-8F8E-976A896FCE33}" type="sibTrans" cxnId="{F1D55B76-E445-4E83-9B64-DD48BB9B3E02}">
      <dgm:prSet/>
      <dgm:spPr/>
      <dgm:t>
        <a:bodyPr/>
        <a:lstStyle/>
        <a:p>
          <a:endParaRPr lang="en-US"/>
        </a:p>
      </dgm:t>
    </dgm:pt>
    <dgm:pt modelId="{4B3418F0-FE7D-4120-8EBE-F853F6DD59EC}">
      <dgm:prSet/>
      <dgm:spPr/>
      <dgm:t>
        <a:bodyPr/>
        <a:lstStyle/>
        <a:p>
          <a:r>
            <a:rPr lang="en-US" dirty="0">
              <a:latin typeface="Times New Roman" panose="02020603050405020304" pitchFamily="18" charset="0"/>
              <a:cs typeface="Times New Roman" panose="02020603050405020304" pitchFamily="18" charset="0"/>
            </a:rPr>
            <a:t>But some students have faced an even harder challenge.</a:t>
          </a:r>
        </a:p>
      </dgm:t>
    </dgm:pt>
    <dgm:pt modelId="{DC522115-8D2F-45C6-A344-D80B44FAE593}" type="parTrans" cxnId="{14404BC5-1FDD-4B3F-B16B-0AD513C09ADA}">
      <dgm:prSet/>
      <dgm:spPr/>
      <dgm:t>
        <a:bodyPr/>
        <a:lstStyle/>
        <a:p>
          <a:endParaRPr lang="en-US"/>
        </a:p>
      </dgm:t>
    </dgm:pt>
    <dgm:pt modelId="{DB93C970-E359-46F3-9D59-CFC3CF335F02}" type="sibTrans" cxnId="{14404BC5-1FDD-4B3F-B16B-0AD513C09ADA}">
      <dgm:prSet/>
      <dgm:spPr/>
      <dgm:t>
        <a:bodyPr/>
        <a:lstStyle/>
        <a:p>
          <a:endParaRPr lang="en-US"/>
        </a:p>
      </dgm:t>
    </dgm:pt>
    <dgm:pt modelId="{082E6886-BC0D-4977-B3D1-CEC1E753DCD0}">
      <dgm:prSet/>
      <dgm:spPr/>
      <dgm:t>
        <a:bodyPr/>
        <a:lstStyle/>
        <a:p>
          <a:r>
            <a:rPr lang="en-US" dirty="0">
              <a:latin typeface="Times New Roman" panose="02020603050405020304" pitchFamily="18" charset="0"/>
              <a:cs typeface="Times New Roman" panose="02020603050405020304" pitchFamily="18" charset="0"/>
            </a:rPr>
            <a:t>Course Schedule management</a:t>
          </a:r>
        </a:p>
      </dgm:t>
    </dgm:pt>
    <dgm:pt modelId="{B95D5B90-18E0-49E8-AD68-E4740CB14BD7}" type="parTrans" cxnId="{C9549FB1-F792-4A6E-B5A7-21719DCB3406}">
      <dgm:prSet/>
      <dgm:spPr/>
      <dgm:t>
        <a:bodyPr/>
        <a:lstStyle/>
        <a:p>
          <a:endParaRPr lang="en-US"/>
        </a:p>
      </dgm:t>
    </dgm:pt>
    <dgm:pt modelId="{9F00DAC9-E652-44A4-AEDB-775C1B3815CA}" type="sibTrans" cxnId="{C9549FB1-F792-4A6E-B5A7-21719DCB3406}">
      <dgm:prSet/>
      <dgm:spPr/>
      <dgm:t>
        <a:bodyPr/>
        <a:lstStyle/>
        <a:p>
          <a:endParaRPr lang="en-US"/>
        </a:p>
      </dgm:t>
    </dgm:pt>
    <dgm:pt modelId="{748F5859-1136-4118-9B26-5131E7BB01E8}" type="pres">
      <dgm:prSet presAssocID="{341A93C4-2BAE-444D-A7AA-189FC4520FCF}" presName="vert0" presStyleCnt="0">
        <dgm:presLayoutVars>
          <dgm:dir/>
          <dgm:animOne val="branch"/>
          <dgm:animLvl val="lvl"/>
        </dgm:presLayoutVars>
      </dgm:prSet>
      <dgm:spPr/>
    </dgm:pt>
    <dgm:pt modelId="{AEDC00AC-25F0-4041-9C25-9A810B00474A}" type="pres">
      <dgm:prSet presAssocID="{C3947887-FEA5-4845-9C05-57BCFF6B8E0E}" presName="thickLine" presStyleLbl="alignNode1" presStyleIdx="0" presStyleCnt="4"/>
      <dgm:spPr/>
    </dgm:pt>
    <dgm:pt modelId="{341EBF42-5E3F-490A-86F6-D7F67087108B}" type="pres">
      <dgm:prSet presAssocID="{C3947887-FEA5-4845-9C05-57BCFF6B8E0E}" presName="horz1" presStyleCnt="0"/>
      <dgm:spPr/>
    </dgm:pt>
    <dgm:pt modelId="{00CC54CE-3C43-4CDB-973B-20192175D6E7}" type="pres">
      <dgm:prSet presAssocID="{C3947887-FEA5-4845-9C05-57BCFF6B8E0E}" presName="tx1" presStyleLbl="revTx" presStyleIdx="0" presStyleCnt="4"/>
      <dgm:spPr/>
    </dgm:pt>
    <dgm:pt modelId="{631B18CA-8415-420A-A6BC-0007C976BC83}" type="pres">
      <dgm:prSet presAssocID="{C3947887-FEA5-4845-9C05-57BCFF6B8E0E}" presName="vert1" presStyleCnt="0"/>
      <dgm:spPr/>
    </dgm:pt>
    <dgm:pt modelId="{2D6581CD-0842-4514-A2F4-B39246C6E66D}" type="pres">
      <dgm:prSet presAssocID="{F085C593-290A-4BA5-A524-61160AC6C4C7}" presName="thickLine" presStyleLbl="alignNode1" presStyleIdx="1" presStyleCnt="4"/>
      <dgm:spPr/>
    </dgm:pt>
    <dgm:pt modelId="{E770ED83-900E-4D3E-93C0-B5DCBFC60AE3}" type="pres">
      <dgm:prSet presAssocID="{F085C593-290A-4BA5-A524-61160AC6C4C7}" presName="horz1" presStyleCnt="0"/>
      <dgm:spPr/>
    </dgm:pt>
    <dgm:pt modelId="{5EF86860-46C9-464E-8265-B9B3AB0B8A93}" type="pres">
      <dgm:prSet presAssocID="{F085C593-290A-4BA5-A524-61160AC6C4C7}" presName="tx1" presStyleLbl="revTx" presStyleIdx="1" presStyleCnt="4"/>
      <dgm:spPr/>
    </dgm:pt>
    <dgm:pt modelId="{6B37FCBC-175E-4CFB-911B-B8990DE10063}" type="pres">
      <dgm:prSet presAssocID="{F085C593-290A-4BA5-A524-61160AC6C4C7}" presName="vert1" presStyleCnt="0"/>
      <dgm:spPr/>
    </dgm:pt>
    <dgm:pt modelId="{224E1A48-D49D-4561-8AA2-7B9B96A579E2}" type="pres">
      <dgm:prSet presAssocID="{4B3418F0-FE7D-4120-8EBE-F853F6DD59EC}" presName="thickLine" presStyleLbl="alignNode1" presStyleIdx="2" presStyleCnt="4"/>
      <dgm:spPr/>
    </dgm:pt>
    <dgm:pt modelId="{ECB3664A-27DE-41D6-9AA2-A379189A1157}" type="pres">
      <dgm:prSet presAssocID="{4B3418F0-FE7D-4120-8EBE-F853F6DD59EC}" presName="horz1" presStyleCnt="0"/>
      <dgm:spPr/>
    </dgm:pt>
    <dgm:pt modelId="{48308E0C-843C-420D-9A5A-4E199D9E2FD5}" type="pres">
      <dgm:prSet presAssocID="{4B3418F0-FE7D-4120-8EBE-F853F6DD59EC}" presName="tx1" presStyleLbl="revTx" presStyleIdx="2" presStyleCnt="4"/>
      <dgm:spPr/>
    </dgm:pt>
    <dgm:pt modelId="{3C57F937-9820-49A9-839D-F08D6669DF57}" type="pres">
      <dgm:prSet presAssocID="{4B3418F0-FE7D-4120-8EBE-F853F6DD59EC}" presName="vert1" presStyleCnt="0"/>
      <dgm:spPr/>
    </dgm:pt>
    <dgm:pt modelId="{741CEE89-8477-4D00-9A2F-FBF0187D1545}" type="pres">
      <dgm:prSet presAssocID="{082E6886-BC0D-4977-B3D1-CEC1E753DCD0}" presName="thickLine" presStyleLbl="alignNode1" presStyleIdx="3" presStyleCnt="4"/>
      <dgm:spPr/>
    </dgm:pt>
    <dgm:pt modelId="{0DC81724-099E-47E7-885C-94A44DEA3CD7}" type="pres">
      <dgm:prSet presAssocID="{082E6886-BC0D-4977-B3D1-CEC1E753DCD0}" presName="horz1" presStyleCnt="0"/>
      <dgm:spPr/>
    </dgm:pt>
    <dgm:pt modelId="{C4978249-E114-41A2-93F4-D613738A5EAA}" type="pres">
      <dgm:prSet presAssocID="{082E6886-BC0D-4977-B3D1-CEC1E753DCD0}" presName="tx1" presStyleLbl="revTx" presStyleIdx="3" presStyleCnt="4"/>
      <dgm:spPr/>
    </dgm:pt>
    <dgm:pt modelId="{E4E5C4F0-96DD-4872-83DF-A4D8AEDCFA12}" type="pres">
      <dgm:prSet presAssocID="{082E6886-BC0D-4977-B3D1-CEC1E753DCD0}" presName="vert1" presStyleCnt="0"/>
      <dgm:spPr/>
    </dgm:pt>
  </dgm:ptLst>
  <dgm:cxnLst>
    <dgm:cxn modelId="{CF7E8602-0A6D-4411-920C-D41F23720405}" type="presOf" srcId="{4B3418F0-FE7D-4120-8EBE-F853F6DD59EC}" destId="{48308E0C-843C-420D-9A5A-4E199D9E2FD5}" srcOrd="0" destOrd="0" presId="urn:microsoft.com/office/officeart/2008/layout/LinedList"/>
    <dgm:cxn modelId="{B87A622F-0B23-475C-B8E7-640A824D0224}" type="presOf" srcId="{F085C593-290A-4BA5-A524-61160AC6C4C7}" destId="{5EF86860-46C9-464E-8265-B9B3AB0B8A93}" srcOrd="0" destOrd="0" presId="urn:microsoft.com/office/officeart/2008/layout/LinedList"/>
    <dgm:cxn modelId="{F1D55B76-E445-4E83-9B64-DD48BB9B3E02}" srcId="{341A93C4-2BAE-444D-A7AA-189FC4520FCF}" destId="{F085C593-290A-4BA5-A524-61160AC6C4C7}" srcOrd="1" destOrd="0" parTransId="{4BC8516F-E49E-46B1-84EA-D4CAD43C8518}" sibTransId="{CB94AF3C-5EFC-4036-8F8E-976A896FCE33}"/>
    <dgm:cxn modelId="{E4F5B080-C59A-4BCC-AF2F-0475DE0FF797}" type="presOf" srcId="{341A93C4-2BAE-444D-A7AA-189FC4520FCF}" destId="{748F5859-1136-4118-9B26-5131E7BB01E8}" srcOrd="0" destOrd="0" presId="urn:microsoft.com/office/officeart/2008/layout/LinedList"/>
    <dgm:cxn modelId="{C7C5C88C-F365-4B4F-ABD4-7DFE588B32E8}" type="presOf" srcId="{C3947887-FEA5-4845-9C05-57BCFF6B8E0E}" destId="{00CC54CE-3C43-4CDB-973B-20192175D6E7}" srcOrd="0" destOrd="0" presId="urn:microsoft.com/office/officeart/2008/layout/LinedList"/>
    <dgm:cxn modelId="{639CBE97-F5EC-487B-8B42-6A41686063A9}" type="presOf" srcId="{082E6886-BC0D-4977-B3D1-CEC1E753DCD0}" destId="{C4978249-E114-41A2-93F4-D613738A5EAA}" srcOrd="0" destOrd="0" presId="urn:microsoft.com/office/officeart/2008/layout/LinedList"/>
    <dgm:cxn modelId="{FBB8ED9D-DF12-4FC6-BABF-B88C6B321A50}" srcId="{341A93C4-2BAE-444D-A7AA-189FC4520FCF}" destId="{C3947887-FEA5-4845-9C05-57BCFF6B8E0E}" srcOrd="0" destOrd="0" parTransId="{05C4959B-384B-4DF0-9E42-0630075F7AC7}" sibTransId="{EE984B53-2EDA-46C1-B35B-E360BCAE7C32}"/>
    <dgm:cxn modelId="{C9549FB1-F792-4A6E-B5A7-21719DCB3406}" srcId="{341A93C4-2BAE-444D-A7AA-189FC4520FCF}" destId="{082E6886-BC0D-4977-B3D1-CEC1E753DCD0}" srcOrd="3" destOrd="0" parTransId="{B95D5B90-18E0-49E8-AD68-E4740CB14BD7}" sibTransId="{9F00DAC9-E652-44A4-AEDB-775C1B3815CA}"/>
    <dgm:cxn modelId="{14404BC5-1FDD-4B3F-B16B-0AD513C09ADA}" srcId="{341A93C4-2BAE-444D-A7AA-189FC4520FCF}" destId="{4B3418F0-FE7D-4120-8EBE-F853F6DD59EC}" srcOrd="2" destOrd="0" parTransId="{DC522115-8D2F-45C6-A344-D80B44FAE593}" sibTransId="{DB93C970-E359-46F3-9D59-CFC3CF335F02}"/>
    <dgm:cxn modelId="{D349A84F-2C98-4660-803C-F1A8E450BE8C}" type="presParOf" srcId="{748F5859-1136-4118-9B26-5131E7BB01E8}" destId="{AEDC00AC-25F0-4041-9C25-9A810B00474A}" srcOrd="0" destOrd="0" presId="urn:microsoft.com/office/officeart/2008/layout/LinedList"/>
    <dgm:cxn modelId="{E3CD324F-9438-4BD3-B3ED-8C7E3C1AF234}" type="presParOf" srcId="{748F5859-1136-4118-9B26-5131E7BB01E8}" destId="{341EBF42-5E3F-490A-86F6-D7F67087108B}" srcOrd="1" destOrd="0" presId="urn:microsoft.com/office/officeart/2008/layout/LinedList"/>
    <dgm:cxn modelId="{F353B742-AB53-43C9-8F1A-0F4C4EE32D21}" type="presParOf" srcId="{341EBF42-5E3F-490A-86F6-D7F67087108B}" destId="{00CC54CE-3C43-4CDB-973B-20192175D6E7}" srcOrd="0" destOrd="0" presId="urn:microsoft.com/office/officeart/2008/layout/LinedList"/>
    <dgm:cxn modelId="{BA6DCE34-0671-47CC-9D53-8A5C1B27DB66}" type="presParOf" srcId="{341EBF42-5E3F-490A-86F6-D7F67087108B}" destId="{631B18CA-8415-420A-A6BC-0007C976BC83}" srcOrd="1" destOrd="0" presId="urn:microsoft.com/office/officeart/2008/layout/LinedList"/>
    <dgm:cxn modelId="{C276CF7A-2762-4F25-92A1-5927516A46B1}" type="presParOf" srcId="{748F5859-1136-4118-9B26-5131E7BB01E8}" destId="{2D6581CD-0842-4514-A2F4-B39246C6E66D}" srcOrd="2" destOrd="0" presId="urn:microsoft.com/office/officeart/2008/layout/LinedList"/>
    <dgm:cxn modelId="{FA2C5029-D472-428A-872F-0F437E2D42DA}" type="presParOf" srcId="{748F5859-1136-4118-9B26-5131E7BB01E8}" destId="{E770ED83-900E-4D3E-93C0-B5DCBFC60AE3}" srcOrd="3" destOrd="0" presId="urn:microsoft.com/office/officeart/2008/layout/LinedList"/>
    <dgm:cxn modelId="{58477431-B7CE-4791-B56B-C3BA2789DB31}" type="presParOf" srcId="{E770ED83-900E-4D3E-93C0-B5DCBFC60AE3}" destId="{5EF86860-46C9-464E-8265-B9B3AB0B8A93}" srcOrd="0" destOrd="0" presId="urn:microsoft.com/office/officeart/2008/layout/LinedList"/>
    <dgm:cxn modelId="{344673B9-84A8-4B6A-8ADA-1AEC83061211}" type="presParOf" srcId="{E770ED83-900E-4D3E-93C0-B5DCBFC60AE3}" destId="{6B37FCBC-175E-4CFB-911B-B8990DE10063}" srcOrd="1" destOrd="0" presId="urn:microsoft.com/office/officeart/2008/layout/LinedList"/>
    <dgm:cxn modelId="{F2D2B81A-04C0-4391-B78C-E203C15ED4F4}" type="presParOf" srcId="{748F5859-1136-4118-9B26-5131E7BB01E8}" destId="{224E1A48-D49D-4561-8AA2-7B9B96A579E2}" srcOrd="4" destOrd="0" presId="urn:microsoft.com/office/officeart/2008/layout/LinedList"/>
    <dgm:cxn modelId="{697DD74D-FF88-4CD0-B387-7A64BAA395BA}" type="presParOf" srcId="{748F5859-1136-4118-9B26-5131E7BB01E8}" destId="{ECB3664A-27DE-41D6-9AA2-A379189A1157}" srcOrd="5" destOrd="0" presId="urn:microsoft.com/office/officeart/2008/layout/LinedList"/>
    <dgm:cxn modelId="{80B287A0-3CEE-4AA2-8C58-B33066516E03}" type="presParOf" srcId="{ECB3664A-27DE-41D6-9AA2-A379189A1157}" destId="{48308E0C-843C-420D-9A5A-4E199D9E2FD5}" srcOrd="0" destOrd="0" presId="urn:microsoft.com/office/officeart/2008/layout/LinedList"/>
    <dgm:cxn modelId="{7F61F12E-B196-4C60-A691-80389B970126}" type="presParOf" srcId="{ECB3664A-27DE-41D6-9AA2-A379189A1157}" destId="{3C57F937-9820-49A9-839D-F08D6669DF57}" srcOrd="1" destOrd="0" presId="urn:microsoft.com/office/officeart/2008/layout/LinedList"/>
    <dgm:cxn modelId="{7A5B6AD8-6A8B-4A32-A0EF-966969378BC9}" type="presParOf" srcId="{748F5859-1136-4118-9B26-5131E7BB01E8}" destId="{741CEE89-8477-4D00-9A2F-FBF0187D1545}" srcOrd="6" destOrd="0" presId="urn:microsoft.com/office/officeart/2008/layout/LinedList"/>
    <dgm:cxn modelId="{9A9E4671-A3CD-4FEE-82E6-62CA6B930AC3}" type="presParOf" srcId="{748F5859-1136-4118-9B26-5131E7BB01E8}" destId="{0DC81724-099E-47E7-885C-94A44DEA3CD7}" srcOrd="7" destOrd="0" presId="urn:microsoft.com/office/officeart/2008/layout/LinedList"/>
    <dgm:cxn modelId="{FA3C51A5-620C-4EC6-A1EA-49A57103B354}" type="presParOf" srcId="{0DC81724-099E-47E7-885C-94A44DEA3CD7}" destId="{C4978249-E114-41A2-93F4-D613738A5EAA}" srcOrd="0" destOrd="0" presId="urn:microsoft.com/office/officeart/2008/layout/LinedList"/>
    <dgm:cxn modelId="{242691F4-778C-44CF-B29A-F2BE37B69A19}" type="presParOf" srcId="{0DC81724-099E-47E7-885C-94A44DEA3CD7}" destId="{E4E5C4F0-96DD-4872-83DF-A4D8AEDCFA1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5A6238-9645-4A12-B49D-680E91A51D27}"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1F2E5429-14CC-45BA-A5A4-00DB6000F59B}">
      <dgm:prSet/>
      <dgm:spPr/>
      <dgm:t>
        <a:bodyPr/>
        <a:lstStyle/>
        <a:p>
          <a:r>
            <a:rPr lang="en-US" dirty="0">
              <a:latin typeface="Times New Roman" panose="02020603050405020304" pitchFamily="18" charset="0"/>
              <a:cs typeface="Times New Roman" panose="02020603050405020304" pitchFamily="18" charset="0"/>
            </a:rPr>
            <a:t>Current system for advising is decent at best but it is flawed</a:t>
          </a:r>
        </a:p>
      </dgm:t>
    </dgm:pt>
    <dgm:pt modelId="{3F111211-7B7D-4620-86ED-55F3EB5B3E21}" type="parTrans" cxnId="{336CBFE9-3A57-4B5A-AC53-38F1A76C8B80}">
      <dgm:prSet/>
      <dgm:spPr/>
      <dgm:t>
        <a:bodyPr/>
        <a:lstStyle/>
        <a:p>
          <a:endParaRPr lang="en-US"/>
        </a:p>
      </dgm:t>
    </dgm:pt>
    <dgm:pt modelId="{D02D72A7-AF72-4CD8-BE8B-95580666EB39}" type="sibTrans" cxnId="{336CBFE9-3A57-4B5A-AC53-38F1A76C8B80}">
      <dgm:prSet/>
      <dgm:spPr/>
      <dgm:t>
        <a:bodyPr/>
        <a:lstStyle/>
        <a:p>
          <a:endParaRPr lang="en-US"/>
        </a:p>
      </dgm:t>
    </dgm:pt>
    <dgm:pt modelId="{0875AF76-131A-410D-8D27-D868F9839660}">
      <dgm:prSet/>
      <dgm:spPr/>
      <dgm:t>
        <a:bodyPr/>
        <a:lstStyle/>
        <a:p>
          <a:r>
            <a:rPr lang="en-US" dirty="0">
              <a:latin typeface="Times New Roman" panose="02020603050405020304" pitchFamily="18" charset="0"/>
              <a:cs typeface="Times New Roman" panose="02020603050405020304" pitchFamily="18" charset="0"/>
            </a:rPr>
            <a:t>Advisors do have great recommendations for classes in the next semester however, there are cases where the advisors have made decisions that would cost students a semester such as lack of credits or poor class schedule timing.</a:t>
          </a:r>
        </a:p>
      </dgm:t>
    </dgm:pt>
    <dgm:pt modelId="{BF9FEDB7-DB89-496B-8AAB-C5399FFCB3F7}" type="parTrans" cxnId="{E1BF10F4-AF15-4F80-B917-FABE6DF5724A}">
      <dgm:prSet/>
      <dgm:spPr/>
      <dgm:t>
        <a:bodyPr/>
        <a:lstStyle/>
        <a:p>
          <a:endParaRPr lang="en-US"/>
        </a:p>
      </dgm:t>
    </dgm:pt>
    <dgm:pt modelId="{20F11EE6-FEE7-455E-A1CF-0018FD4D4B37}" type="sibTrans" cxnId="{E1BF10F4-AF15-4F80-B917-FABE6DF5724A}">
      <dgm:prSet/>
      <dgm:spPr/>
      <dgm:t>
        <a:bodyPr/>
        <a:lstStyle/>
        <a:p>
          <a:endParaRPr lang="en-US"/>
        </a:p>
      </dgm:t>
    </dgm:pt>
    <dgm:pt modelId="{6D5189C3-5FEE-4060-B1CE-983B065D3EC2}" type="pres">
      <dgm:prSet presAssocID="{D05A6238-9645-4A12-B49D-680E91A51D27}" presName="vert0" presStyleCnt="0">
        <dgm:presLayoutVars>
          <dgm:dir/>
          <dgm:animOne val="branch"/>
          <dgm:animLvl val="lvl"/>
        </dgm:presLayoutVars>
      </dgm:prSet>
      <dgm:spPr/>
    </dgm:pt>
    <dgm:pt modelId="{E31F5C94-28C6-4AB5-8CB3-8159F545BE03}" type="pres">
      <dgm:prSet presAssocID="{1F2E5429-14CC-45BA-A5A4-00DB6000F59B}" presName="thickLine" presStyleLbl="alignNode1" presStyleIdx="0" presStyleCnt="2"/>
      <dgm:spPr/>
    </dgm:pt>
    <dgm:pt modelId="{826AB9E5-245E-42E9-AD78-0C37326B42F6}" type="pres">
      <dgm:prSet presAssocID="{1F2E5429-14CC-45BA-A5A4-00DB6000F59B}" presName="horz1" presStyleCnt="0"/>
      <dgm:spPr/>
    </dgm:pt>
    <dgm:pt modelId="{70EAF811-1C84-41C7-9017-2232447A5F24}" type="pres">
      <dgm:prSet presAssocID="{1F2E5429-14CC-45BA-A5A4-00DB6000F59B}" presName="tx1" presStyleLbl="revTx" presStyleIdx="0" presStyleCnt="2"/>
      <dgm:spPr/>
    </dgm:pt>
    <dgm:pt modelId="{D78CB06E-62F9-4C1A-AFA4-9EEB497823CA}" type="pres">
      <dgm:prSet presAssocID="{1F2E5429-14CC-45BA-A5A4-00DB6000F59B}" presName="vert1" presStyleCnt="0"/>
      <dgm:spPr/>
    </dgm:pt>
    <dgm:pt modelId="{A9ED52E1-A758-4444-AE1D-639BAAF3D45E}" type="pres">
      <dgm:prSet presAssocID="{0875AF76-131A-410D-8D27-D868F9839660}" presName="thickLine" presStyleLbl="alignNode1" presStyleIdx="1" presStyleCnt="2"/>
      <dgm:spPr/>
    </dgm:pt>
    <dgm:pt modelId="{02AD401D-4D9B-48B7-80CE-9CF7F349AB0F}" type="pres">
      <dgm:prSet presAssocID="{0875AF76-131A-410D-8D27-D868F9839660}" presName="horz1" presStyleCnt="0"/>
      <dgm:spPr/>
    </dgm:pt>
    <dgm:pt modelId="{DFF10942-2C9B-4854-A36F-AA0987E8BA7A}" type="pres">
      <dgm:prSet presAssocID="{0875AF76-131A-410D-8D27-D868F9839660}" presName="tx1" presStyleLbl="revTx" presStyleIdx="1" presStyleCnt="2"/>
      <dgm:spPr/>
    </dgm:pt>
    <dgm:pt modelId="{0C26EE79-4E1D-4B56-A7C0-F3C3CD069F8A}" type="pres">
      <dgm:prSet presAssocID="{0875AF76-131A-410D-8D27-D868F9839660}" presName="vert1" presStyleCnt="0"/>
      <dgm:spPr/>
    </dgm:pt>
  </dgm:ptLst>
  <dgm:cxnLst>
    <dgm:cxn modelId="{CEDAF70E-4584-4D38-A379-8199889DF951}" type="presOf" srcId="{D05A6238-9645-4A12-B49D-680E91A51D27}" destId="{6D5189C3-5FEE-4060-B1CE-983B065D3EC2}" srcOrd="0" destOrd="0" presId="urn:microsoft.com/office/officeart/2008/layout/LinedList"/>
    <dgm:cxn modelId="{9BF58E46-1EC3-49F3-8DF5-8D57BA279CAC}" type="presOf" srcId="{0875AF76-131A-410D-8D27-D868F9839660}" destId="{DFF10942-2C9B-4854-A36F-AA0987E8BA7A}" srcOrd="0" destOrd="0" presId="urn:microsoft.com/office/officeart/2008/layout/LinedList"/>
    <dgm:cxn modelId="{336CBFE9-3A57-4B5A-AC53-38F1A76C8B80}" srcId="{D05A6238-9645-4A12-B49D-680E91A51D27}" destId="{1F2E5429-14CC-45BA-A5A4-00DB6000F59B}" srcOrd="0" destOrd="0" parTransId="{3F111211-7B7D-4620-86ED-55F3EB5B3E21}" sibTransId="{D02D72A7-AF72-4CD8-BE8B-95580666EB39}"/>
    <dgm:cxn modelId="{E1BF10F4-AF15-4F80-B917-FABE6DF5724A}" srcId="{D05A6238-9645-4A12-B49D-680E91A51D27}" destId="{0875AF76-131A-410D-8D27-D868F9839660}" srcOrd="1" destOrd="0" parTransId="{BF9FEDB7-DB89-496B-8AAB-C5399FFCB3F7}" sibTransId="{20F11EE6-FEE7-455E-A1CF-0018FD4D4B37}"/>
    <dgm:cxn modelId="{B8E12FF8-87A6-4C96-BA46-025B85BF68A3}" type="presOf" srcId="{1F2E5429-14CC-45BA-A5A4-00DB6000F59B}" destId="{70EAF811-1C84-41C7-9017-2232447A5F24}" srcOrd="0" destOrd="0" presId="urn:microsoft.com/office/officeart/2008/layout/LinedList"/>
    <dgm:cxn modelId="{A83A0D6C-2AE4-4EAF-83B1-E58D658F38FC}" type="presParOf" srcId="{6D5189C3-5FEE-4060-B1CE-983B065D3EC2}" destId="{E31F5C94-28C6-4AB5-8CB3-8159F545BE03}" srcOrd="0" destOrd="0" presId="urn:microsoft.com/office/officeart/2008/layout/LinedList"/>
    <dgm:cxn modelId="{6238DB06-3B3B-4B61-B0AF-FE8BE0916055}" type="presParOf" srcId="{6D5189C3-5FEE-4060-B1CE-983B065D3EC2}" destId="{826AB9E5-245E-42E9-AD78-0C37326B42F6}" srcOrd="1" destOrd="0" presId="urn:microsoft.com/office/officeart/2008/layout/LinedList"/>
    <dgm:cxn modelId="{5AEE698D-1E76-4B14-B7CE-AFC1742F78C7}" type="presParOf" srcId="{826AB9E5-245E-42E9-AD78-0C37326B42F6}" destId="{70EAF811-1C84-41C7-9017-2232447A5F24}" srcOrd="0" destOrd="0" presId="urn:microsoft.com/office/officeart/2008/layout/LinedList"/>
    <dgm:cxn modelId="{6F7C8E19-9FF9-40D9-A803-33F57805ED4B}" type="presParOf" srcId="{826AB9E5-245E-42E9-AD78-0C37326B42F6}" destId="{D78CB06E-62F9-4C1A-AFA4-9EEB497823CA}" srcOrd="1" destOrd="0" presId="urn:microsoft.com/office/officeart/2008/layout/LinedList"/>
    <dgm:cxn modelId="{2CADC327-4009-4B6D-B09F-DA48CCA6487A}" type="presParOf" srcId="{6D5189C3-5FEE-4060-B1CE-983B065D3EC2}" destId="{A9ED52E1-A758-4444-AE1D-639BAAF3D45E}" srcOrd="2" destOrd="0" presId="urn:microsoft.com/office/officeart/2008/layout/LinedList"/>
    <dgm:cxn modelId="{FEA921F0-297E-4D5B-8DA8-DAE612787669}" type="presParOf" srcId="{6D5189C3-5FEE-4060-B1CE-983B065D3EC2}" destId="{02AD401D-4D9B-48B7-80CE-9CF7F349AB0F}" srcOrd="3" destOrd="0" presId="urn:microsoft.com/office/officeart/2008/layout/LinedList"/>
    <dgm:cxn modelId="{3D811812-B1AC-4952-A6A3-8124C8F1BBA9}" type="presParOf" srcId="{02AD401D-4D9B-48B7-80CE-9CF7F349AB0F}" destId="{DFF10942-2C9B-4854-A36F-AA0987E8BA7A}" srcOrd="0" destOrd="0" presId="urn:microsoft.com/office/officeart/2008/layout/LinedList"/>
    <dgm:cxn modelId="{73960616-BE3F-48EA-883C-E466A71DE107}" type="presParOf" srcId="{02AD401D-4D9B-48B7-80CE-9CF7F349AB0F}" destId="{0C26EE79-4E1D-4B56-A7C0-F3C3CD069F8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5502F5-F9C9-4B8D-83A6-10386502CD8B}"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93FCAD3C-20A3-4B33-838C-5F9B766BFD16}">
      <dgm:prSet/>
      <dgm:spPr/>
      <dgm:t>
        <a:bodyPr/>
        <a:lstStyle/>
        <a:p>
          <a:r>
            <a:rPr lang="en-US" dirty="0">
              <a:latin typeface="Times New Roman" panose="02020603050405020304" pitchFamily="18" charset="0"/>
              <a:cs typeface="Times New Roman" panose="02020603050405020304" pitchFamily="18" charset="0"/>
            </a:rPr>
            <a:t>With this project, a student can have a better organized method of learning which courses they would take over their years in college. </a:t>
          </a:r>
        </a:p>
      </dgm:t>
    </dgm:pt>
    <dgm:pt modelId="{1B466FF8-A4D3-4E7F-B31C-DD38C8327CE5}" type="parTrans" cxnId="{DF8A9D4A-24D9-4291-8519-B4C92DD49761}">
      <dgm:prSet/>
      <dgm:spPr/>
      <dgm:t>
        <a:bodyPr/>
        <a:lstStyle/>
        <a:p>
          <a:endParaRPr lang="en-US"/>
        </a:p>
      </dgm:t>
    </dgm:pt>
    <dgm:pt modelId="{C1E900B8-8760-4CE7-96B7-84AA296D0658}" type="sibTrans" cxnId="{DF8A9D4A-24D9-4291-8519-B4C92DD49761}">
      <dgm:prSet/>
      <dgm:spPr/>
      <dgm:t>
        <a:bodyPr/>
        <a:lstStyle/>
        <a:p>
          <a:endParaRPr lang="en-US"/>
        </a:p>
      </dgm:t>
    </dgm:pt>
    <dgm:pt modelId="{D201BDBD-B0A5-48BB-B54F-E396DD346AD0}">
      <dgm:prSet/>
      <dgm:spPr/>
      <dgm:t>
        <a:bodyPr/>
        <a:lstStyle/>
        <a:p>
          <a:r>
            <a:rPr lang="en-US" dirty="0">
              <a:latin typeface="Times New Roman" panose="02020603050405020304" pitchFamily="18" charset="0"/>
              <a:cs typeface="Times New Roman" panose="02020603050405020304" pitchFamily="18" charset="0"/>
            </a:rPr>
            <a:t>This project will also help the department(s) to be up-to-date with course requirements including adding new courses, or removing courses based on their requirement and adding new course policies depending on special scenarios.</a:t>
          </a:r>
        </a:p>
      </dgm:t>
    </dgm:pt>
    <dgm:pt modelId="{22888892-963C-4391-B5F5-8B0C52B349D3}" type="parTrans" cxnId="{5584C590-C273-43DA-8969-BC1F76A8092F}">
      <dgm:prSet/>
      <dgm:spPr/>
      <dgm:t>
        <a:bodyPr/>
        <a:lstStyle/>
        <a:p>
          <a:endParaRPr lang="en-US"/>
        </a:p>
      </dgm:t>
    </dgm:pt>
    <dgm:pt modelId="{355565C2-E0CF-4B21-A9BA-DBAEB14ADE47}" type="sibTrans" cxnId="{5584C590-C273-43DA-8969-BC1F76A8092F}">
      <dgm:prSet/>
      <dgm:spPr/>
      <dgm:t>
        <a:bodyPr/>
        <a:lstStyle/>
        <a:p>
          <a:endParaRPr lang="en-US"/>
        </a:p>
      </dgm:t>
    </dgm:pt>
    <dgm:pt modelId="{A209AA22-5DE4-4B2C-A76B-5C026DED8BAA}" type="pres">
      <dgm:prSet presAssocID="{985502F5-F9C9-4B8D-83A6-10386502CD8B}" presName="vert0" presStyleCnt="0">
        <dgm:presLayoutVars>
          <dgm:dir/>
          <dgm:animOne val="branch"/>
          <dgm:animLvl val="lvl"/>
        </dgm:presLayoutVars>
      </dgm:prSet>
      <dgm:spPr/>
    </dgm:pt>
    <dgm:pt modelId="{DCA5E64A-C547-4E24-A934-0833E4E1D2B4}" type="pres">
      <dgm:prSet presAssocID="{93FCAD3C-20A3-4B33-838C-5F9B766BFD16}" presName="thickLine" presStyleLbl="alignNode1" presStyleIdx="0" presStyleCnt="2"/>
      <dgm:spPr/>
    </dgm:pt>
    <dgm:pt modelId="{34989325-84C2-4CD9-AF5C-7388CA6A85DF}" type="pres">
      <dgm:prSet presAssocID="{93FCAD3C-20A3-4B33-838C-5F9B766BFD16}" presName="horz1" presStyleCnt="0"/>
      <dgm:spPr/>
    </dgm:pt>
    <dgm:pt modelId="{B0153AF9-E456-4E39-AA4B-2FEF00596A2B}" type="pres">
      <dgm:prSet presAssocID="{93FCAD3C-20A3-4B33-838C-5F9B766BFD16}" presName="tx1" presStyleLbl="revTx" presStyleIdx="0" presStyleCnt="2"/>
      <dgm:spPr/>
    </dgm:pt>
    <dgm:pt modelId="{A5EC297A-8549-4D7F-BE21-CCA49C44285F}" type="pres">
      <dgm:prSet presAssocID="{93FCAD3C-20A3-4B33-838C-5F9B766BFD16}" presName="vert1" presStyleCnt="0"/>
      <dgm:spPr/>
    </dgm:pt>
    <dgm:pt modelId="{C5E69D93-7250-45A4-AE76-F6ED03C7DE52}" type="pres">
      <dgm:prSet presAssocID="{D201BDBD-B0A5-48BB-B54F-E396DD346AD0}" presName="thickLine" presStyleLbl="alignNode1" presStyleIdx="1" presStyleCnt="2"/>
      <dgm:spPr/>
    </dgm:pt>
    <dgm:pt modelId="{BDEA68AF-28FB-44C1-8A67-E779D2E63AF3}" type="pres">
      <dgm:prSet presAssocID="{D201BDBD-B0A5-48BB-B54F-E396DD346AD0}" presName="horz1" presStyleCnt="0"/>
      <dgm:spPr/>
    </dgm:pt>
    <dgm:pt modelId="{99856D67-2A2D-411B-A601-66275D1656AF}" type="pres">
      <dgm:prSet presAssocID="{D201BDBD-B0A5-48BB-B54F-E396DD346AD0}" presName="tx1" presStyleLbl="revTx" presStyleIdx="1" presStyleCnt="2"/>
      <dgm:spPr/>
    </dgm:pt>
    <dgm:pt modelId="{25AF46E3-5328-418C-9BBA-FF35B4655951}" type="pres">
      <dgm:prSet presAssocID="{D201BDBD-B0A5-48BB-B54F-E396DD346AD0}" presName="vert1" presStyleCnt="0"/>
      <dgm:spPr/>
    </dgm:pt>
  </dgm:ptLst>
  <dgm:cxnLst>
    <dgm:cxn modelId="{DF8A9D4A-24D9-4291-8519-B4C92DD49761}" srcId="{985502F5-F9C9-4B8D-83A6-10386502CD8B}" destId="{93FCAD3C-20A3-4B33-838C-5F9B766BFD16}" srcOrd="0" destOrd="0" parTransId="{1B466FF8-A4D3-4E7F-B31C-DD38C8327CE5}" sibTransId="{C1E900B8-8760-4CE7-96B7-84AA296D0658}"/>
    <dgm:cxn modelId="{5584C590-C273-43DA-8969-BC1F76A8092F}" srcId="{985502F5-F9C9-4B8D-83A6-10386502CD8B}" destId="{D201BDBD-B0A5-48BB-B54F-E396DD346AD0}" srcOrd="1" destOrd="0" parTransId="{22888892-963C-4391-B5F5-8B0C52B349D3}" sibTransId="{355565C2-E0CF-4B21-A9BA-DBAEB14ADE47}"/>
    <dgm:cxn modelId="{321DB797-0627-4196-91FD-39569A3F4554}" type="presOf" srcId="{D201BDBD-B0A5-48BB-B54F-E396DD346AD0}" destId="{99856D67-2A2D-411B-A601-66275D1656AF}" srcOrd="0" destOrd="0" presId="urn:microsoft.com/office/officeart/2008/layout/LinedList"/>
    <dgm:cxn modelId="{734441E9-2D49-42F0-9BCF-B107E0403F85}" type="presOf" srcId="{93FCAD3C-20A3-4B33-838C-5F9B766BFD16}" destId="{B0153AF9-E456-4E39-AA4B-2FEF00596A2B}" srcOrd="0" destOrd="0" presId="urn:microsoft.com/office/officeart/2008/layout/LinedList"/>
    <dgm:cxn modelId="{58245AE9-AF67-4B37-92F9-9E71EC3922AF}" type="presOf" srcId="{985502F5-F9C9-4B8D-83A6-10386502CD8B}" destId="{A209AA22-5DE4-4B2C-A76B-5C026DED8BAA}" srcOrd="0" destOrd="0" presId="urn:microsoft.com/office/officeart/2008/layout/LinedList"/>
    <dgm:cxn modelId="{FF99B502-3211-4FEE-8083-814A72FDE883}" type="presParOf" srcId="{A209AA22-5DE4-4B2C-A76B-5C026DED8BAA}" destId="{DCA5E64A-C547-4E24-A934-0833E4E1D2B4}" srcOrd="0" destOrd="0" presId="urn:microsoft.com/office/officeart/2008/layout/LinedList"/>
    <dgm:cxn modelId="{AD942C20-55DD-483D-96DC-0701C54640CF}" type="presParOf" srcId="{A209AA22-5DE4-4B2C-A76B-5C026DED8BAA}" destId="{34989325-84C2-4CD9-AF5C-7388CA6A85DF}" srcOrd="1" destOrd="0" presId="urn:microsoft.com/office/officeart/2008/layout/LinedList"/>
    <dgm:cxn modelId="{9B8F0ABC-5AEA-4260-AFE5-74DEF5CEA4BB}" type="presParOf" srcId="{34989325-84C2-4CD9-AF5C-7388CA6A85DF}" destId="{B0153AF9-E456-4E39-AA4B-2FEF00596A2B}" srcOrd="0" destOrd="0" presId="urn:microsoft.com/office/officeart/2008/layout/LinedList"/>
    <dgm:cxn modelId="{3C1B439D-F0E0-446E-8BA0-7F7EF0ABD4EB}" type="presParOf" srcId="{34989325-84C2-4CD9-AF5C-7388CA6A85DF}" destId="{A5EC297A-8549-4D7F-BE21-CCA49C44285F}" srcOrd="1" destOrd="0" presId="urn:microsoft.com/office/officeart/2008/layout/LinedList"/>
    <dgm:cxn modelId="{D7583E32-8A2E-408A-8FA6-5595339FE495}" type="presParOf" srcId="{A209AA22-5DE4-4B2C-A76B-5C026DED8BAA}" destId="{C5E69D93-7250-45A4-AE76-F6ED03C7DE52}" srcOrd="2" destOrd="0" presId="urn:microsoft.com/office/officeart/2008/layout/LinedList"/>
    <dgm:cxn modelId="{FD955056-2C6A-4817-9741-3FF4923F144A}" type="presParOf" srcId="{A209AA22-5DE4-4B2C-A76B-5C026DED8BAA}" destId="{BDEA68AF-28FB-44C1-8A67-E779D2E63AF3}" srcOrd="3" destOrd="0" presId="urn:microsoft.com/office/officeart/2008/layout/LinedList"/>
    <dgm:cxn modelId="{43EC125B-99D9-4278-BC28-3B82D88CF735}" type="presParOf" srcId="{BDEA68AF-28FB-44C1-8A67-E779D2E63AF3}" destId="{99856D67-2A2D-411B-A601-66275D1656AF}" srcOrd="0" destOrd="0" presId="urn:microsoft.com/office/officeart/2008/layout/LinedList"/>
    <dgm:cxn modelId="{5FB49926-63D4-49A2-B17A-7A5096E3614F}" type="presParOf" srcId="{BDEA68AF-28FB-44C1-8A67-E779D2E63AF3}" destId="{25AF46E3-5328-418C-9BBA-FF35B465595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675588-59D2-438A-80E8-5AF240E5CF7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A3A74D3-90C8-411E-BE0C-75F3E14A1D77}">
      <dgm:prSet/>
      <dgm:spPr/>
      <dgm:t>
        <a:bodyPr/>
        <a:lstStyle/>
        <a:p>
          <a:r>
            <a:rPr lang="en-US"/>
            <a:t>For the tools I used for this project I used MySQL for manipulation data.</a:t>
          </a:r>
        </a:p>
      </dgm:t>
    </dgm:pt>
    <dgm:pt modelId="{2A65BAE0-5072-4BA5-AEF6-847B47B89BC8}" type="parTrans" cxnId="{2DFE13C3-BF47-4BFC-AEFC-7C9DA1D53CDC}">
      <dgm:prSet/>
      <dgm:spPr/>
      <dgm:t>
        <a:bodyPr/>
        <a:lstStyle/>
        <a:p>
          <a:endParaRPr lang="en-US"/>
        </a:p>
      </dgm:t>
    </dgm:pt>
    <dgm:pt modelId="{F306B1BB-8451-4015-A875-DF744C397FB0}" type="sibTrans" cxnId="{2DFE13C3-BF47-4BFC-AEFC-7C9DA1D53CDC}">
      <dgm:prSet/>
      <dgm:spPr/>
      <dgm:t>
        <a:bodyPr/>
        <a:lstStyle/>
        <a:p>
          <a:endParaRPr lang="en-US"/>
        </a:p>
      </dgm:t>
    </dgm:pt>
    <dgm:pt modelId="{6045CDC9-0C10-4636-A3BD-6A4C28708307}">
      <dgm:prSet/>
      <dgm:spPr/>
      <dgm:t>
        <a:bodyPr/>
        <a:lstStyle/>
        <a:p>
          <a:r>
            <a:rPr lang="en-US"/>
            <a:t>Microsoft excel to write data in a comma separated values (csv) file format.</a:t>
          </a:r>
        </a:p>
      </dgm:t>
    </dgm:pt>
    <dgm:pt modelId="{472FB447-3F45-4312-95F5-D716E4F71B5D}" type="parTrans" cxnId="{42EB52B4-D609-4952-BF60-E4E0AFDB4223}">
      <dgm:prSet/>
      <dgm:spPr/>
      <dgm:t>
        <a:bodyPr/>
        <a:lstStyle/>
        <a:p>
          <a:endParaRPr lang="en-US"/>
        </a:p>
      </dgm:t>
    </dgm:pt>
    <dgm:pt modelId="{6D2383A1-0AEE-4C09-9B65-61E889C8574D}" type="sibTrans" cxnId="{42EB52B4-D609-4952-BF60-E4E0AFDB4223}">
      <dgm:prSet/>
      <dgm:spPr/>
      <dgm:t>
        <a:bodyPr/>
        <a:lstStyle/>
        <a:p>
          <a:endParaRPr lang="en-US"/>
        </a:p>
      </dgm:t>
    </dgm:pt>
    <dgm:pt modelId="{152156E6-64A3-4B06-BB48-92EF750839B0}">
      <dgm:prSet/>
      <dgm:spPr/>
      <dgm:t>
        <a:bodyPr/>
        <a:lstStyle/>
        <a:p>
          <a:r>
            <a:rPr lang="en-US"/>
            <a:t>Visual Studio Code an IDE to write the code (any IDE or terminal can work for this project).</a:t>
          </a:r>
        </a:p>
      </dgm:t>
    </dgm:pt>
    <dgm:pt modelId="{5F88D5D7-2BEF-4995-AD77-D16C19A2D7B2}" type="parTrans" cxnId="{8B40C2E5-C6F7-49E0-9D09-8662FFB80E65}">
      <dgm:prSet/>
      <dgm:spPr/>
      <dgm:t>
        <a:bodyPr/>
        <a:lstStyle/>
        <a:p>
          <a:endParaRPr lang="en-US"/>
        </a:p>
      </dgm:t>
    </dgm:pt>
    <dgm:pt modelId="{F0D66C28-D11C-4452-9CBC-C4721408345A}" type="sibTrans" cxnId="{8B40C2E5-C6F7-49E0-9D09-8662FFB80E65}">
      <dgm:prSet/>
      <dgm:spPr/>
      <dgm:t>
        <a:bodyPr/>
        <a:lstStyle/>
        <a:p>
          <a:endParaRPr lang="en-US"/>
        </a:p>
      </dgm:t>
    </dgm:pt>
    <dgm:pt modelId="{91440549-BD65-429A-8AB9-05516353CB44}">
      <dgm:prSet/>
      <dgm:spPr/>
      <dgm:t>
        <a:bodyPr/>
        <a:lstStyle/>
        <a:p>
          <a:r>
            <a:rPr lang="en-US"/>
            <a:t>Python for the main programming language, the modules the program uses are MySQL. Connector, csv, and queue.</a:t>
          </a:r>
        </a:p>
      </dgm:t>
    </dgm:pt>
    <dgm:pt modelId="{8789FA4D-B4EC-4C7A-B1E0-1B3F663692A1}" type="parTrans" cxnId="{EB8BB124-8FCE-4B59-A112-4226248F9D58}">
      <dgm:prSet/>
      <dgm:spPr/>
      <dgm:t>
        <a:bodyPr/>
        <a:lstStyle/>
        <a:p>
          <a:endParaRPr lang="en-US"/>
        </a:p>
      </dgm:t>
    </dgm:pt>
    <dgm:pt modelId="{93782354-7ED1-45E8-BB52-23E936A73963}" type="sibTrans" cxnId="{EB8BB124-8FCE-4B59-A112-4226248F9D58}">
      <dgm:prSet/>
      <dgm:spPr/>
      <dgm:t>
        <a:bodyPr/>
        <a:lstStyle/>
        <a:p>
          <a:endParaRPr lang="en-US"/>
        </a:p>
      </dgm:t>
    </dgm:pt>
    <dgm:pt modelId="{DDF98F95-BBCE-4154-9E40-53492037EC46}">
      <dgm:prSet/>
      <dgm:spPr/>
      <dgm:t>
        <a:bodyPr/>
        <a:lstStyle/>
        <a:p>
          <a:r>
            <a:rPr lang="en-US"/>
            <a:t>For the data, I used the Computer Science (Science/Business) course catalog to get the required classes and their prerequisites.</a:t>
          </a:r>
        </a:p>
      </dgm:t>
    </dgm:pt>
    <dgm:pt modelId="{1BA7228C-EF30-451A-99CB-821C5A8F99CF}" type="parTrans" cxnId="{5CD7392A-29CE-49AD-9F15-AEDBAAD44867}">
      <dgm:prSet/>
      <dgm:spPr/>
      <dgm:t>
        <a:bodyPr/>
        <a:lstStyle/>
        <a:p>
          <a:endParaRPr lang="en-US"/>
        </a:p>
      </dgm:t>
    </dgm:pt>
    <dgm:pt modelId="{1011AE4B-0FFF-4C94-82DC-B54E021829C9}" type="sibTrans" cxnId="{5CD7392A-29CE-49AD-9F15-AEDBAAD44867}">
      <dgm:prSet/>
      <dgm:spPr/>
      <dgm:t>
        <a:bodyPr/>
        <a:lstStyle/>
        <a:p>
          <a:endParaRPr lang="en-US"/>
        </a:p>
      </dgm:t>
    </dgm:pt>
    <dgm:pt modelId="{1B730137-1559-4D41-83A7-F211DEBB3785}" type="pres">
      <dgm:prSet presAssocID="{E4675588-59D2-438A-80E8-5AF240E5CF74}" presName="root" presStyleCnt="0">
        <dgm:presLayoutVars>
          <dgm:dir/>
          <dgm:resizeHandles val="exact"/>
        </dgm:presLayoutVars>
      </dgm:prSet>
      <dgm:spPr/>
    </dgm:pt>
    <dgm:pt modelId="{139A12B9-73AD-424E-8C55-A510CA4C5FDF}" type="pres">
      <dgm:prSet presAssocID="{2A3A74D3-90C8-411E-BE0C-75F3E14A1D77}" presName="compNode" presStyleCnt="0"/>
      <dgm:spPr/>
    </dgm:pt>
    <dgm:pt modelId="{6249FFFD-3F60-4EFB-AF34-58D6ED649D6A}" type="pres">
      <dgm:prSet presAssocID="{2A3A74D3-90C8-411E-BE0C-75F3E14A1D77}" presName="bgRect" presStyleLbl="bgShp" presStyleIdx="0" presStyleCnt="5"/>
      <dgm:spPr/>
    </dgm:pt>
    <dgm:pt modelId="{5885D5F7-299B-4AE2-8FA1-A1F8245E1B9F}" type="pres">
      <dgm:prSet presAssocID="{2A3A74D3-90C8-411E-BE0C-75F3E14A1D7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CCE88E8D-69A7-408F-879E-BAD9DB2D41DA}" type="pres">
      <dgm:prSet presAssocID="{2A3A74D3-90C8-411E-BE0C-75F3E14A1D77}" presName="spaceRect" presStyleCnt="0"/>
      <dgm:spPr/>
    </dgm:pt>
    <dgm:pt modelId="{3B2CA3AE-D2A9-45C4-8954-BF2C85CAAD11}" type="pres">
      <dgm:prSet presAssocID="{2A3A74D3-90C8-411E-BE0C-75F3E14A1D77}" presName="parTx" presStyleLbl="revTx" presStyleIdx="0" presStyleCnt="5">
        <dgm:presLayoutVars>
          <dgm:chMax val="0"/>
          <dgm:chPref val="0"/>
        </dgm:presLayoutVars>
      </dgm:prSet>
      <dgm:spPr/>
    </dgm:pt>
    <dgm:pt modelId="{9D9E86C9-B78A-44BD-8197-B109E058D6B4}" type="pres">
      <dgm:prSet presAssocID="{F306B1BB-8451-4015-A875-DF744C397FB0}" presName="sibTrans" presStyleCnt="0"/>
      <dgm:spPr/>
    </dgm:pt>
    <dgm:pt modelId="{A658AD4F-76D7-4EB3-BE58-C27DCCDDF53C}" type="pres">
      <dgm:prSet presAssocID="{6045CDC9-0C10-4636-A3BD-6A4C28708307}" presName="compNode" presStyleCnt="0"/>
      <dgm:spPr/>
    </dgm:pt>
    <dgm:pt modelId="{F9313AEE-9D9E-4FFA-B63C-4747B2FA3CEA}" type="pres">
      <dgm:prSet presAssocID="{6045CDC9-0C10-4636-A3BD-6A4C28708307}" presName="bgRect" presStyleLbl="bgShp" presStyleIdx="1" presStyleCnt="5"/>
      <dgm:spPr/>
    </dgm:pt>
    <dgm:pt modelId="{F1F567D7-3501-4099-B642-CAF144673EAC}" type="pres">
      <dgm:prSet presAssocID="{6045CDC9-0C10-4636-A3BD-6A4C2870830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190B131D-C8ED-4A4A-B8F7-39CBB8BE4CF5}" type="pres">
      <dgm:prSet presAssocID="{6045CDC9-0C10-4636-A3BD-6A4C28708307}" presName="spaceRect" presStyleCnt="0"/>
      <dgm:spPr/>
    </dgm:pt>
    <dgm:pt modelId="{2E835CA9-0DF0-488C-9097-F204B330C8B0}" type="pres">
      <dgm:prSet presAssocID="{6045CDC9-0C10-4636-A3BD-6A4C28708307}" presName="parTx" presStyleLbl="revTx" presStyleIdx="1" presStyleCnt="5">
        <dgm:presLayoutVars>
          <dgm:chMax val="0"/>
          <dgm:chPref val="0"/>
        </dgm:presLayoutVars>
      </dgm:prSet>
      <dgm:spPr/>
    </dgm:pt>
    <dgm:pt modelId="{378A5B2C-B8C4-4A43-8DF2-B4AB36E852C4}" type="pres">
      <dgm:prSet presAssocID="{6D2383A1-0AEE-4C09-9B65-61E889C8574D}" presName="sibTrans" presStyleCnt="0"/>
      <dgm:spPr/>
    </dgm:pt>
    <dgm:pt modelId="{C2D900CB-3B34-48C3-8742-C5550543238B}" type="pres">
      <dgm:prSet presAssocID="{152156E6-64A3-4B06-BB48-92EF750839B0}" presName="compNode" presStyleCnt="0"/>
      <dgm:spPr/>
    </dgm:pt>
    <dgm:pt modelId="{31544EAB-6CB2-45D9-AC43-3BE9BAE47D9E}" type="pres">
      <dgm:prSet presAssocID="{152156E6-64A3-4B06-BB48-92EF750839B0}" presName="bgRect" presStyleLbl="bgShp" presStyleIdx="2" presStyleCnt="5"/>
      <dgm:spPr/>
    </dgm:pt>
    <dgm:pt modelId="{0FE4B197-29C8-438C-B219-47DB2D0F45C8}" type="pres">
      <dgm:prSet presAssocID="{152156E6-64A3-4B06-BB48-92EF750839B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4F1DB9AC-60B6-4965-AFCE-42C423888EE5}" type="pres">
      <dgm:prSet presAssocID="{152156E6-64A3-4B06-BB48-92EF750839B0}" presName="spaceRect" presStyleCnt="0"/>
      <dgm:spPr/>
    </dgm:pt>
    <dgm:pt modelId="{4F9BD48E-78AA-4D01-B8FA-70171B61C7FA}" type="pres">
      <dgm:prSet presAssocID="{152156E6-64A3-4B06-BB48-92EF750839B0}" presName="parTx" presStyleLbl="revTx" presStyleIdx="2" presStyleCnt="5">
        <dgm:presLayoutVars>
          <dgm:chMax val="0"/>
          <dgm:chPref val="0"/>
        </dgm:presLayoutVars>
      </dgm:prSet>
      <dgm:spPr/>
    </dgm:pt>
    <dgm:pt modelId="{4BC43220-330B-475F-BBFE-EF8E1B890900}" type="pres">
      <dgm:prSet presAssocID="{F0D66C28-D11C-4452-9CBC-C4721408345A}" presName="sibTrans" presStyleCnt="0"/>
      <dgm:spPr/>
    </dgm:pt>
    <dgm:pt modelId="{B76EDE0C-C8EE-440F-A58C-092A0B980D65}" type="pres">
      <dgm:prSet presAssocID="{91440549-BD65-429A-8AB9-05516353CB44}" presName="compNode" presStyleCnt="0"/>
      <dgm:spPr/>
    </dgm:pt>
    <dgm:pt modelId="{3B820964-5039-48EF-B133-E92BF88B8AB1}" type="pres">
      <dgm:prSet presAssocID="{91440549-BD65-429A-8AB9-05516353CB44}" presName="bgRect" presStyleLbl="bgShp" presStyleIdx="3" presStyleCnt="5"/>
      <dgm:spPr/>
    </dgm:pt>
    <dgm:pt modelId="{2551B0E1-3236-426D-A444-3350297983FC}" type="pres">
      <dgm:prSet presAssocID="{91440549-BD65-429A-8AB9-05516353CB4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C18CC368-8280-49BA-A024-541CBA5FC228}" type="pres">
      <dgm:prSet presAssocID="{91440549-BD65-429A-8AB9-05516353CB44}" presName="spaceRect" presStyleCnt="0"/>
      <dgm:spPr/>
    </dgm:pt>
    <dgm:pt modelId="{783FB740-314F-45D7-A521-96E7CCF9F139}" type="pres">
      <dgm:prSet presAssocID="{91440549-BD65-429A-8AB9-05516353CB44}" presName="parTx" presStyleLbl="revTx" presStyleIdx="3" presStyleCnt="5">
        <dgm:presLayoutVars>
          <dgm:chMax val="0"/>
          <dgm:chPref val="0"/>
        </dgm:presLayoutVars>
      </dgm:prSet>
      <dgm:spPr/>
    </dgm:pt>
    <dgm:pt modelId="{BD06ECF5-1815-4932-9B8B-BBD68820B006}" type="pres">
      <dgm:prSet presAssocID="{93782354-7ED1-45E8-BB52-23E936A73963}" presName="sibTrans" presStyleCnt="0"/>
      <dgm:spPr/>
    </dgm:pt>
    <dgm:pt modelId="{B539A3EE-EAC1-4F6F-81B9-05DDE6D9BBAA}" type="pres">
      <dgm:prSet presAssocID="{DDF98F95-BBCE-4154-9E40-53492037EC46}" presName="compNode" presStyleCnt="0"/>
      <dgm:spPr/>
    </dgm:pt>
    <dgm:pt modelId="{ED868DC0-B5DC-4396-BEF9-74A26B717203}" type="pres">
      <dgm:prSet presAssocID="{DDF98F95-BBCE-4154-9E40-53492037EC46}" presName="bgRect" presStyleLbl="bgShp" presStyleIdx="4" presStyleCnt="5"/>
      <dgm:spPr/>
    </dgm:pt>
    <dgm:pt modelId="{32807198-29A7-46E2-9BBB-9C7FA45A92CA}" type="pres">
      <dgm:prSet presAssocID="{DDF98F95-BBCE-4154-9E40-53492037EC4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8928022A-22C3-4274-9251-CDDD85490E94}" type="pres">
      <dgm:prSet presAssocID="{DDF98F95-BBCE-4154-9E40-53492037EC46}" presName="spaceRect" presStyleCnt="0"/>
      <dgm:spPr/>
    </dgm:pt>
    <dgm:pt modelId="{0E2FBBD6-EF61-46ED-945F-55855CEB1DB9}" type="pres">
      <dgm:prSet presAssocID="{DDF98F95-BBCE-4154-9E40-53492037EC46}" presName="parTx" presStyleLbl="revTx" presStyleIdx="4" presStyleCnt="5">
        <dgm:presLayoutVars>
          <dgm:chMax val="0"/>
          <dgm:chPref val="0"/>
        </dgm:presLayoutVars>
      </dgm:prSet>
      <dgm:spPr/>
    </dgm:pt>
  </dgm:ptLst>
  <dgm:cxnLst>
    <dgm:cxn modelId="{EB8BB124-8FCE-4B59-A112-4226248F9D58}" srcId="{E4675588-59D2-438A-80E8-5AF240E5CF74}" destId="{91440549-BD65-429A-8AB9-05516353CB44}" srcOrd="3" destOrd="0" parTransId="{8789FA4D-B4EC-4C7A-B1E0-1B3F663692A1}" sibTransId="{93782354-7ED1-45E8-BB52-23E936A73963}"/>
    <dgm:cxn modelId="{7B5A7E25-4FC9-453F-82DA-248BF407C5B0}" type="presOf" srcId="{E4675588-59D2-438A-80E8-5AF240E5CF74}" destId="{1B730137-1559-4D41-83A7-F211DEBB3785}" srcOrd="0" destOrd="0" presId="urn:microsoft.com/office/officeart/2018/2/layout/IconVerticalSolidList"/>
    <dgm:cxn modelId="{5CD7392A-29CE-49AD-9F15-AEDBAAD44867}" srcId="{E4675588-59D2-438A-80E8-5AF240E5CF74}" destId="{DDF98F95-BBCE-4154-9E40-53492037EC46}" srcOrd="4" destOrd="0" parTransId="{1BA7228C-EF30-451A-99CB-821C5A8F99CF}" sibTransId="{1011AE4B-0FFF-4C94-82DC-B54E021829C9}"/>
    <dgm:cxn modelId="{0E87AE3D-B5B7-4037-AD84-9F39D4CCE82C}" type="presOf" srcId="{152156E6-64A3-4B06-BB48-92EF750839B0}" destId="{4F9BD48E-78AA-4D01-B8FA-70171B61C7FA}" srcOrd="0" destOrd="0" presId="urn:microsoft.com/office/officeart/2018/2/layout/IconVerticalSolidList"/>
    <dgm:cxn modelId="{DC3DFA75-0477-4B0D-B4ED-A23E6B502D72}" type="presOf" srcId="{91440549-BD65-429A-8AB9-05516353CB44}" destId="{783FB740-314F-45D7-A521-96E7CCF9F139}" srcOrd="0" destOrd="0" presId="urn:microsoft.com/office/officeart/2018/2/layout/IconVerticalSolidList"/>
    <dgm:cxn modelId="{AEE42879-990C-4F7C-A4AB-A24E15700AD5}" type="presOf" srcId="{6045CDC9-0C10-4636-A3BD-6A4C28708307}" destId="{2E835CA9-0DF0-488C-9097-F204B330C8B0}" srcOrd="0" destOrd="0" presId="urn:microsoft.com/office/officeart/2018/2/layout/IconVerticalSolidList"/>
    <dgm:cxn modelId="{6991BF7E-7874-42BB-8AB9-FAC6EAF4AD81}" type="presOf" srcId="{2A3A74D3-90C8-411E-BE0C-75F3E14A1D77}" destId="{3B2CA3AE-D2A9-45C4-8954-BF2C85CAAD11}" srcOrd="0" destOrd="0" presId="urn:microsoft.com/office/officeart/2018/2/layout/IconVerticalSolidList"/>
    <dgm:cxn modelId="{6ADAC2AE-1EB4-4FBF-88F3-2FA85CFD5B3A}" type="presOf" srcId="{DDF98F95-BBCE-4154-9E40-53492037EC46}" destId="{0E2FBBD6-EF61-46ED-945F-55855CEB1DB9}" srcOrd="0" destOrd="0" presId="urn:microsoft.com/office/officeart/2018/2/layout/IconVerticalSolidList"/>
    <dgm:cxn modelId="{42EB52B4-D609-4952-BF60-E4E0AFDB4223}" srcId="{E4675588-59D2-438A-80E8-5AF240E5CF74}" destId="{6045CDC9-0C10-4636-A3BD-6A4C28708307}" srcOrd="1" destOrd="0" parTransId="{472FB447-3F45-4312-95F5-D716E4F71B5D}" sibTransId="{6D2383A1-0AEE-4C09-9B65-61E889C8574D}"/>
    <dgm:cxn modelId="{2DFE13C3-BF47-4BFC-AEFC-7C9DA1D53CDC}" srcId="{E4675588-59D2-438A-80E8-5AF240E5CF74}" destId="{2A3A74D3-90C8-411E-BE0C-75F3E14A1D77}" srcOrd="0" destOrd="0" parTransId="{2A65BAE0-5072-4BA5-AEF6-847B47B89BC8}" sibTransId="{F306B1BB-8451-4015-A875-DF744C397FB0}"/>
    <dgm:cxn modelId="{8B40C2E5-C6F7-49E0-9D09-8662FFB80E65}" srcId="{E4675588-59D2-438A-80E8-5AF240E5CF74}" destId="{152156E6-64A3-4B06-BB48-92EF750839B0}" srcOrd="2" destOrd="0" parTransId="{5F88D5D7-2BEF-4995-AD77-D16C19A2D7B2}" sibTransId="{F0D66C28-D11C-4452-9CBC-C4721408345A}"/>
    <dgm:cxn modelId="{BBCB845B-44A5-489B-8F67-1A01EF5B1A77}" type="presParOf" srcId="{1B730137-1559-4D41-83A7-F211DEBB3785}" destId="{139A12B9-73AD-424E-8C55-A510CA4C5FDF}" srcOrd="0" destOrd="0" presId="urn:microsoft.com/office/officeart/2018/2/layout/IconVerticalSolidList"/>
    <dgm:cxn modelId="{C6EEBB49-9987-4FC3-9051-2CE264B0D11B}" type="presParOf" srcId="{139A12B9-73AD-424E-8C55-A510CA4C5FDF}" destId="{6249FFFD-3F60-4EFB-AF34-58D6ED649D6A}" srcOrd="0" destOrd="0" presId="urn:microsoft.com/office/officeart/2018/2/layout/IconVerticalSolidList"/>
    <dgm:cxn modelId="{D76FF8F8-6DA9-4E35-B934-774976FDBF06}" type="presParOf" srcId="{139A12B9-73AD-424E-8C55-A510CA4C5FDF}" destId="{5885D5F7-299B-4AE2-8FA1-A1F8245E1B9F}" srcOrd="1" destOrd="0" presId="urn:microsoft.com/office/officeart/2018/2/layout/IconVerticalSolidList"/>
    <dgm:cxn modelId="{71379DF2-5AA4-4351-9AC0-6E7F102B36C2}" type="presParOf" srcId="{139A12B9-73AD-424E-8C55-A510CA4C5FDF}" destId="{CCE88E8D-69A7-408F-879E-BAD9DB2D41DA}" srcOrd="2" destOrd="0" presId="urn:microsoft.com/office/officeart/2018/2/layout/IconVerticalSolidList"/>
    <dgm:cxn modelId="{6F7B76BB-8BDC-436B-80C5-CB4A4CE4B366}" type="presParOf" srcId="{139A12B9-73AD-424E-8C55-A510CA4C5FDF}" destId="{3B2CA3AE-D2A9-45C4-8954-BF2C85CAAD11}" srcOrd="3" destOrd="0" presId="urn:microsoft.com/office/officeart/2018/2/layout/IconVerticalSolidList"/>
    <dgm:cxn modelId="{56EA3F82-FF8A-4ECF-AEC0-AF3C2A771790}" type="presParOf" srcId="{1B730137-1559-4D41-83A7-F211DEBB3785}" destId="{9D9E86C9-B78A-44BD-8197-B109E058D6B4}" srcOrd="1" destOrd="0" presId="urn:microsoft.com/office/officeart/2018/2/layout/IconVerticalSolidList"/>
    <dgm:cxn modelId="{849008EC-5022-4663-AECE-CFED7448ED64}" type="presParOf" srcId="{1B730137-1559-4D41-83A7-F211DEBB3785}" destId="{A658AD4F-76D7-4EB3-BE58-C27DCCDDF53C}" srcOrd="2" destOrd="0" presId="urn:microsoft.com/office/officeart/2018/2/layout/IconVerticalSolidList"/>
    <dgm:cxn modelId="{BB2CCABC-FB02-48A9-8991-DAE42D8440C6}" type="presParOf" srcId="{A658AD4F-76D7-4EB3-BE58-C27DCCDDF53C}" destId="{F9313AEE-9D9E-4FFA-B63C-4747B2FA3CEA}" srcOrd="0" destOrd="0" presId="urn:microsoft.com/office/officeart/2018/2/layout/IconVerticalSolidList"/>
    <dgm:cxn modelId="{0BF6C751-88D2-4175-BA8E-5296D77525DA}" type="presParOf" srcId="{A658AD4F-76D7-4EB3-BE58-C27DCCDDF53C}" destId="{F1F567D7-3501-4099-B642-CAF144673EAC}" srcOrd="1" destOrd="0" presId="urn:microsoft.com/office/officeart/2018/2/layout/IconVerticalSolidList"/>
    <dgm:cxn modelId="{3BBD296A-2141-477D-A6BD-A5B82216C796}" type="presParOf" srcId="{A658AD4F-76D7-4EB3-BE58-C27DCCDDF53C}" destId="{190B131D-C8ED-4A4A-B8F7-39CBB8BE4CF5}" srcOrd="2" destOrd="0" presId="urn:microsoft.com/office/officeart/2018/2/layout/IconVerticalSolidList"/>
    <dgm:cxn modelId="{309E9BD5-8F89-418D-9376-70410310D901}" type="presParOf" srcId="{A658AD4F-76D7-4EB3-BE58-C27DCCDDF53C}" destId="{2E835CA9-0DF0-488C-9097-F204B330C8B0}" srcOrd="3" destOrd="0" presId="urn:microsoft.com/office/officeart/2018/2/layout/IconVerticalSolidList"/>
    <dgm:cxn modelId="{14156648-4FED-49B0-928F-2BA009426811}" type="presParOf" srcId="{1B730137-1559-4D41-83A7-F211DEBB3785}" destId="{378A5B2C-B8C4-4A43-8DF2-B4AB36E852C4}" srcOrd="3" destOrd="0" presId="urn:microsoft.com/office/officeart/2018/2/layout/IconVerticalSolidList"/>
    <dgm:cxn modelId="{BD99D189-17C1-4AAF-94A0-7B91AC3EF0F1}" type="presParOf" srcId="{1B730137-1559-4D41-83A7-F211DEBB3785}" destId="{C2D900CB-3B34-48C3-8742-C5550543238B}" srcOrd="4" destOrd="0" presId="urn:microsoft.com/office/officeart/2018/2/layout/IconVerticalSolidList"/>
    <dgm:cxn modelId="{E7CAAE16-1D3D-48B6-92BD-0FB925468A43}" type="presParOf" srcId="{C2D900CB-3B34-48C3-8742-C5550543238B}" destId="{31544EAB-6CB2-45D9-AC43-3BE9BAE47D9E}" srcOrd="0" destOrd="0" presId="urn:microsoft.com/office/officeart/2018/2/layout/IconVerticalSolidList"/>
    <dgm:cxn modelId="{6871A422-4EEE-4824-846D-D7BBBE7998CE}" type="presParOf" srcId="{C2D900CB-3B34-48C3-8742-C5550543238B}" destId="{0FE4B197-29C8-438C-B219-47DB2D0F45C8}" srcOrd="1" destOrd="0" presId="urn:microsoft.com/office/officeart/2018/2/layout/IconVerticalSolidList"/>
    <dgm:cxn modelId="{ADBC6CBB-7A7C-41C1-8D6D-94711CFB144A}" type="presParOf" srcId="{C2D900CB-3B34-48C3-8742-C5550543238B}" destId="{4F1DB9AC-60B6-4965-AFCE-42C423888EE5}" srcOrd="2" destOrd="0" presId="urn:microsoft.com/office/officeart/2018/2/layout/IconVerticalSolidList"/>
    <dgm:cxn modelId="{757741CD-9F01-408B-9D2A-7781F3FB6326}" type="presParOf" srcId="{C2D900CB-3B34-48C3-8742-C5550543238B}" destId="{4F9BD48E-78AA-4D01-B8FA-70171B61C7FA}" srcOrd="3" destOrd="0" presId="urn:microsoft.com/office/officeart/2018/2/layout/IconVerticalSolidList"/>
    <dgm:cxn modelId="{A91EFD2D-B8B5-4006-9E8E-A178C64A46CC}" type="presParOf" srcId="{1B730137-1559-4D41-83A7-F211DEBB3785}" destId="{4BC43220-330B-475F-BBFE-EF8E1B890900}" srcOrd="5" destOrd="0" presId="urn:microsoft.com/office/officeart/2018/2/layout/IconVerticalSolidList"/>
    <dgm:cxn modelId="{D31FC31F-4A64-46ED-A5B3-C0B737F6FF89}" type="presParOf" srcId="{1B730137-1559-4D41-83A7-F211DEBB3785}" destId="{B76EDE0C-C8EE-440F-A58C-092A0B980D65}" srcOrd="6" destOrd="0" presId="urn:microsoft.com/office/officeart/2018/2/layout/IconVerticalSolidList"/>
    <dgm:cxn modelId="{CEF8F4C2-0623-4A27-99AD-D40D8109FD01}" type="presParOf" srcId="{B76EDE0C-C8EE-440F-A58C-092A0B980D65}" destId="{3B820964-5039-48EF-B133-E92BF88B8AB1}" srcOrd="0" destOrd="0" presId="urn:microsoft.com/office/officeart/2018/2/layout/IconVerticalSolidList"/>
    <dgm:cxn modelId="{E9D654FD-F04F-49A9-949D-733C8E022062}" type="presParOf" srcId="{B76EDE0C-C8EE-440F-A58C-092A0B980D65}" destId="{2551B0E1-3236-426D-A444-3350297983FC}" srcOrd="1" destOrd="0" presId="urn:microsoft.com/office/officeart/2018/2/layout/IconVerticalSolidList"/>
    <dgm:cxn modelId="{28FBB93C-6E02-42EE-B1E7-07BC73A2865F}" type="presParOf" srcId="{B76EDE0C-C8EE-440F-A58C-092A0B980D65}" destId="{C18CC368-8280-49BA-A024-541CBA5FC228}" srcOrd="2" destOrd="0" presId="urn:microsoft.com/office/officeart/2018/2/layout/IconVerticalSolidList"/>
    <dgm:cxn modelId="{7F2D52B6-831F-40CD-A140-850345299882}" type="presParOf" srcId="{B76EDE0C-C8EE-440F-A58C-092A0B980D65}" destId="{783FB740-314F-45D7-A521-96E7CCF9F139}" srcOrd="3" destOrd="0" presId="urn:microsoft.com/office/officeart/2018/2/layout/IconVerticalSolidList"/>
    <dgm:cxn modelId="{B2871816-E677-4BBB-99E7-E7ECEB46E6AB}" type="presParOf" srcId="{1B730137-1559-4D41-83A7-F211DEBB3785}" destId="{BD06ECF5-1815-4932-9B8B-BBD68820B006}" srcOrd="7" destOrd="0" presId="urn:microsoft.com/office/officeart/2018/2/layout/IconVerticalSolidList"/>
    <dgm:cxn modelId="{A813C974-930C-4AAD-AB1C-45BE3E09C18F}" type="presParOf" srcId="{1B730137-1559-4D41-83A7-F211DEBB3785}" destId="{B539A3EE-EAC1-4F6F-81B9-05DDE6D9BBAA}" srcOrd="8" destOrd="0" presId="urn:microsoft.com/office/officeart/2018/2/layout/IconVerticalSolidList"/>
    <dgm:cxn modelId="{1432E251-1845-4445-B9C5-59AB314B260E}" type="presParOf" srcId="{B539A3EE-EAC1-4F6F-81B9-05DDE6D9BBAA}" destId="{ED868DC0-B5DC-4396-BEF9-74A26B717203}" srcOrd="0" destOrd="0" presId="urn:microsoft.com/office/officeart/2018/2/layout/IconVerticalSolidList"/>
    <dgm:cxn modelId="{2E1AA734-1D47-480F-83AB-99FFE6858975}" type="presParOf" srcId="{B539A3EE-EAC1-4F6F-81B9-05DDE6D9BBAA}" destId="{32807198-29A7-46E2-9BBB-9C7FA45A92CA}" srcOrd="1" destOrd="0" presId="urn:microsoft.com/office/officeart/2018/2/layout/IconVerticalSolidList"/>
    <dgm:cxn modelId="{9C888E76-DC85-44CE-847C-A43D22919E22}" type="presParOf" srcId="{B539A3EE-EAC1-4F6F-81B9-05DDE6D9BBAA}" destId="{8928022A-22C3-4274-9251-CDDD85490E94}" srcOrd="2" destOrd="0" presId="urn:microsoft.com/office/officeart/2018/2/layout/IconVerticalSolidList"/>
    <dgm:cxn modelId="{BD20535A-39BB-4A44-8B76-A0DBDC218F0A}" type="presParOf" srcId="{B539A3EE-EAC1-4F6F-81B9-05DDE6D9BBAA}" destId="{0E2FBBD6-EF61-46ED-945F-55855CEB1DB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4A3BE7-29BC-4E4F-98CE-B7504354056B}"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E1B7E459-08E8-4735-A417-D7FCB75DD291}">
      <dgm:prSet/>
      <dgm:spPr/>
      <dgm:t>
        <a:bodyPr/>
        <a:lstStyle/>
        <a:p>
          <a:r>
            <a:rPr lang="en-US"/>
            <a:t>Student course history should have the following content:</a:t>
          </a:r>
        </a:p>
      </dgm:t>
    </dgm:pt>
    <dgm:pt modelId="{756FB401-1195-48FD-B4A8-FA6EC31DEE60}" type="parTrans" cxnId="{FDE011C9-3A93-4A8D-998F-ACA00526CFC9}">
      <dgm:prSet/>
      <dgm:spPr/>
      <dgm:t>
        <a:bodyPr/>
        <a:lstStyle/>
        <a:p>
          <a:endParaRPr lang="en-US"/>
        </a:p>
      </dgm:t>
    </dgm:pt>
    <dgm:pt modelId="{BEDC3781-7AAF-48AC-9D48-44BD5DE41D8A}" type="sibTrans" cxnId="{FDE011C9-3A93-4A8D-998F-ACA00526CFC9}">
      <dgm:prSet/>
      <dgm:spPr/>
      <dgm:t>
        <a:bodyPr/>
        <a:lstStyle/>
        <a:p>
          <a:endParaRPr lang="en-US"/>
        </a:p>
      </dgm:t>
    </dgm:pt>
    <dgm:pt modelId="{38B25D34-F8F4-44DB-AA96-E42B9F0C59B4}">
      <dgm:prSet/>
      <dgm:spPr/>
      <dgm:t>
        <a:bodyPr/>
        <a:lstStyle/>
        <a:p>
          <a:r>
            <a:rPr lang="en-US" dirty="0" err="1"/>
            <a:t>CourseID</a:t>
          </a:r>
          <a:r>
            <a:rPr lang="en-US" dirty="0"/>
            <a:t>, Grade</a:t>
          </a:r>
          <a:r>
            <a:rPr lang="en-US"/>
            <a:t>, Semester</a:t>
          </a:r>
          <a:endParaRPr lang="en-US" dirty="0"/>
        </a:p>
      </dgm:t>
    </dgm:pt>
    <dgm:pt modelId="{9BAEE9CC-F761-4B75-BAA1-42DA79D55E2A}" type="parTrans" cxnId="{57A1DF5D-4344-4564-9BD6-0BD39B9ECAA9}">
      <dgm:prSet/>
      <dgm:spPr/>
      <dgm:t>
        <a:bodyPr/>
        <a:lstStyle/>
        <a:p>
          <a:endParaRPr lang="en-US"/>
        </a:p>
      </dgm:t>
    </dgm:pt>
    <dgm:pt modelId="{A043AC98-6B17-4ADB-9C23-A0224DAB0875}" type="sibTrans" cxnId="{57A1DF5D-4344-4564-9BD6-0BD39B9ECAA9}">
      <dgm:prSet/>
      <dgm:spPr/>
      <dgm:t>
        <a:bodyPr/>
        <a:lstStyle/>
        <a:p>
          <a:endParaRPr lang="en-US"/>
        </a:p>
      </dgm:t>
    </dgm:pt>
    <dgm:pt modelId="{BAD3B759-C27E-4BE5-8148-E9CBBA833E00}">
      <dgm:prSet/>
      <dgm:spPr/>
      <dgm:t>
        <a:bodyPr/>
        <a:lstStyle/>
        <a:p>
          <a:r>
            <a:rPr lang="en-US" dirty="0"/>
            <a:t>Grade is represented by an Uppercase letter of A,B,C,D, I, F, W, and P.</a:t>
          </a:r>
        </a:p>
      </dgm:t>
    </dgm:pt>
    <dgm:pt modelId="{856D8F50-8A37-422D-8F18-08B68DAC6664}" type="parTrans" cxnId="{E37F8A0B-E8B3-402E-8056-8AFF2488F88D}">
      <dgm:prSet/>
      <dgm:spPr/>
      <dgm:t>
        <a:bodyPr/>
        <a:lstStyle/>
        <a:p>
          <a:endParaRPr lang="en-US"/>
        </a:p>
      </dgm:t>
    </dgm:pt>
    <dgm:pt modelId="{6EC663A7-D608-4C10-8837-C6B694ED2671}" type="sibTrans" cxnId="{E37F8A0B-E8B3-402E-8056-8AFF2488F88D}">
      <dgm:prSet/>
      <dgm:spPr/>
      <dgm:t>
        <a:bodyPr/>
        <a:lstStyle/>
        <a:p>
          <a:endParaRPr lang="en-US"/>
        </a:p>
      </dgm:t>
    </dgm:pt>
    <dgm:pt modelId="{82C494AC-203F-4CB8-B6BA-57470DDC151D}">
      <dgm:prSet/>
      <dgm:spPr/>
      <dgm:t>
        <a:bodyPr/>
        <a:lstStyle/>
        <a:p>
          <a:r>
            <a:rPr lang="en-US"/>
            <a:t>Date is represented by Season/Year course have been taken</a:t>
          </a:r>
        </a:p>
      </dgm:t>
    </dgm:pt>
    <dgm:pt modelId="{7C4170BB-1FB4-437A-B48F-4588222298E2}" type="parTrans" cxnId="{8C3B9C93-8E78-4D58-B396-900DDC3E5563}">
      <dgm:prSet/>
      <dgm:spPr/>
      <dgm:t>
        <a:bodyPr/>
        <a:lstStyle/>
        <a:p>
          <a:endParaRPr lang="en-US"/>
        </a:p>
      </dgm:t>
    </dgm:pt>
    <dgm:pt modelId="{A686E4D8-F203-497E-A8B8-739D33A78E96}" type="sibTrans" cxnId="{8C3B9C93-8E78-4D58-B396-900DDC3E5563}">
      <dgm:prSet/>
      <dgm:spPr/>
      <dgm:t>
        <a:bodyPr/>
        <a:lstStyle/>
        <a:p>
          <a:endParaRPr lang="en-US"/>
        </a:p>
      </dgm:t>
    </dgm:pt>
    <dgm:pt modelId="{579D4FA4-5C2C-4E1E-A06C-B0AAB11524BA}">
      <dgm:prSet/>
      <dgm:spPr/>
      <dgm:t>
        <a:bodyPr/>
        <a:lstStyle/>
        <a:p>
          <a:r>
            <a:rPr lang="en-US"/>
            <a:t>For example: 1100, ‘A’, Fall/2023 or 1058, ‘W’, ‘Winter/2021’</a:t>
          </a:r>
        </a:p>
      </dgm:t>
    </dgm:pt>
    <dgm:pt modelId="{9DE560A2-DE90-4A6F-B499-4B82D6A4C653}" type="parTrans" cxnId="{B298BBC9-FB92-4B50-9B9E-37487A12E1C2}">
      <dgm:prSet/>
      <dgm:spPr/>
      <dgm:t>
        <a:bodyPr/>
        <a:lstStyle/>
        <a:p>
          <a:endParaRPr lang="en-US"/>
        </a:p>
      </dgm:t>
    </dgm:pt>
    <dgm:pt modelId="{7CECD71F-9EA3-444C-9666-5CC274305961}" type="sibTrans" cxnId="{B298BBC9-FB92-4B50-9B9E-37487A12E1C2}">
      <dgm:prSet/>
      <dgm:spPr/>
      <dgm:t>
        <a:bodyPr/>
        <a:lstStyle/>
        <a:p>
          <a:endParaRPr lang="en-US"/>
        </a:p>
      </dgm:t>
    </dgm:pt>
    <dgm:pt modelId="{58ADCDC8-3733-42B3-9D60-AE58FCD98A4D}" type="pres">
      <dgm:prSet presAssocID="{FB4A3BE7-29BC-4E4F-98CE-B7504354056B}" presName="vert0" presStyleCnt="0">
        <dgm:presLayoutVars>
          <dgm:dir/>
          <dgm:animOne val="branch"/>
          <dgm:animLvl val="lvl"/>
        </dgm:presLayoutVars>
      </dgm:prSet>
      <dgm:spPr/>
    </dgm:pt>
    <dgm:pt modelId="{5826FB4D-3895-420F-B9AE-D7479E9C139C}" type="pres">
      <dgm:prSet presAssocID="{E1B7E459-08E8-4735-A417-D7FCB75DD291}" presName="thickLine" presStyleLbl="alignNode1" presStyleIdx="0" presStyleCnt="5"/>
      <dgm:spPr/>
    </dgm:pt>
    <dgm:pt modelId="{7AFBA64D-A1C3-461B-BC23-9AE3A3CCE6A3}" type="pres">
      <dgm:prSet presAssocID="{E1B7E459-08E8-4735-A417-D7FCB75DD291}" presName="horz1" presStyleCnt="0"/>
      <dgm:spPr/>
    </dgm:pt>
    <dgm:pt modelId="{B6482CD7-8BE5-441B-847A-C970D44036AA}" type="pres">
      <dgm:prSet presAssocID="{E1B7E459-08E8-4735-A417-D7FCB75DD291}" presName="tx1" presStyleLbl="revTx" presStyleIdx="0" presStyleCnt="5"/>
      <dgm:spPr/>
    </dgm:pt>
    <dgm:pt modelId="{BFBD567A-544F-4444-BC66-C7C9C090F93F}" type="pres">
      <dgm:prSet presAssocID="{E1B7E459-08E8-4735-A417-D7FCB75DD291}" presName="vert1" presStyleCnt="0"/>
      <dgm:spPr/>
    </dgm:pt>
    <dgm:pt modelId="{43C6829E-25EE-4291-B28D-C83EE04EADFB}" type="pres">
      <dgm:prSet presAssocID="{38B25D34-F8F4-44DB-AA96-E42B9F0C59B4}" presName="thickLine" presStyleLbl="alignNode1" presStyleIdx="1" presStyleCnt="5"/>
      <dgm:spPr/>
    </dgm:pt>
    <dgm:pt modelId="{5790A501-92B7-4BFE-85E5-031964639461}" type="pres">
      <dgm:prSet presAssocID="{38B25D34-F8F4-44DB-AA96-E42B9F0C59B4}" presName="horz1" presStyleCnt="0"/>
      <dgm:spPr/>
    </dgm:pt>
    <dgm:pt modelId="{BAF5E6A6-5EAE-4676-81AF-6A1ED68981C0}" type="pres">
      <dgm:prSet presAssocID="{38B25D34-F8F4-44DB-AA96-E42B9F0C59B4}" presName="tx1" presStyleLbl="revTx" presStyleIdx="1" presStyleCnt="5"/>
      <dgm:spPr/>
    </dgm:pt>
    <dgm:pt modelId="{D19746D2-5F71-4FE5-9ED3-DFC679BAD7CD}" type="pres">
      <dgm:prSet presAssocID="{38B25D34-F8F4-44DB-AA96-E42B9F0C59B4}" presName="vert1" presStyleCnt="0"/>
      <dgm:spPr/>
    </dgm:pt>
    <dgm:pt modelId="{0350D7FC-77BA-483B-AB87-5043FD3D0C44}" type="pres">
      <dgm:prSet presAssocID="{BAD3B759-C27E-4BE5-8148-E9CBBA833E00}" presName="thickLine" presStyleLbl="alignNode1" presStyleIdx="2" presStyleCnt="5"/>
      <dgm:spPr/>
    </dgm:pt>
    <dgm:pt modelId="{58E9F087-153A-41C5-864C-EA6C43794C31}" type="pres">
      <dgm:prSet presAssocID="{BAD3B759-C27E-4BE5-8148-E9CBBA833E00}" presName="horz1" presStyleCnt="0"/>
      <dgm:spPr/>
    </dgm:pt>
    <dgm:pt modelId="{FAC4D6B2-ECBD-41A9-A971-FB9514452FBF}" type="pres">
      <dgm:prSet presAssocID="{BAD3B759-C27E-4BE5-8148-E9CBBA833E00}" presName="tx1" presStyleLbl="revTx" presStyleIdx="2" presStyleCnt="5"/>
      <dgm:spPr/>
    </dgm:pt>
    <dgm:pt modelId="{4139F57D-367F-48E8-A00D-2595F2E1498E}" type="pres">
      <dgm:prSet presAssocID="{BAD3B759-C27E-4BE5-8148-E9CBBA833E00}" presName="vert1" presStyleCnt="0"/>
      <dgm:spPr/>
    </dgm:pt>
    <dgm:pt modelId="{00326852-72B8-48DE-BDEE-6B67E4A18BFF}" type="pres">
      <dgm:prSet presAssocID="{82C494AC-203F-4CB8-B6BA-57470DDC151D}" presName="thickLine" presStyleLbl="alignNode1" presStyleIdx="3" presStyleCnt="5"/>
      <dgm:spPr/>
    </dgm:pt>
    <dgm:pt modelId="{2C3EC89F-1534-4439-8AA8-5C140A22BB92}" type="pres">
      <dgm:prSet presAssocID="{82C494AC-203F-4CB8-B6BA-57470DDC151D}" presName="horz1" presStyleCnt="0"/>
      <dgm:spPr/>
    </dgm:pt>
    <dgm:pt modelId="{940185F0-07E1-4B1F-B2E6-3AEBC2CACA40}" type="pres">
      <dgm:prSet presAssocID="{82C494AC-203F-4CB8-B6BA-57470DDC151D}" presName="tx1" presStyleLbl="revTx" presStyleIdx="3" presStyleCnt="5"/>
      <dgm:spPr/>
    </dgm:pt>
    <dgm:pt modelId="{8D876FEE-F85C-4B8A-9C41-D34D367DA267}" type="pres">
      <dgm:prSet presAssocID="{82C494AC-203F-4CB8-B6BA-57470DDC151D}" presName="vert1" presStyleCnt="0"/>
      <dgm:spPr/>
    </dgm:pt>
    <dgm:pt modelId="{23CDB437-4F47-401E-A397-3159316477B0}" type="pres">
      <dgm:prSet presAssocID="{579D4FA4-5C2C-4E1E-A06C-B0AAB11524BA}" presName="thickLine" presStyleLbl="alignNode1" presStyleIdx="4" presStyleCnt="5"/>
      <dgm:spPr/>
    </dgm:pt>
    <dgm:pt modelId="{E5927420-A50C-48D3-BCB6-20531D6C147E}" type="pres">
      <dgm:prSet presAssocID="{579D4FA4-5C2C-4E1E-A06C-B0AAB11524BA}" presName="horz1" presStyleCnt="0"/>
      <dgm:spPr/>
    </dgm:pt>
    <dgm:pt modelId="{60AE1F60-FCB0-4BB4-96E7-33F465F732BE}" type="pres">
      <dgm:prSet presAssocID="{579D4FA4-5C2C-4E1E-A06C-B0AAB11524BA}" presName="tx1" presStyleLbl="revTx" presStyleIdx="4" presStyleCnt="5"/>
      <dgm:spPr/>
    </dgm:pt>
    <dgm:pt modelId="{BE1DE80B-D771-4E0B-AF81-15E68C957FC5}" type="pres">
      <dgm:prSet presAssocID="{579D4FA4-5C2C-4E1E-A06C-B0AAB11524BA}" presName="vert1" presStyleCnt="0"/>
      <dgm:spPr/>
    </dgm:pt>
  </dgm:ptLst>
  <dgm:cxnLst>
    <dgm:cxn modelId="{28E07901-E1C9-484F-B152-79CF1A964F37}" type="presOf" srcId="{82C494AC-203F-4CB8-B6BA-57470DDC151D}" destId="{940185F0-07E1-4B1F-B2E6-3AEBC2CACA40}" srcOrd="0" destOrd="0" presId="urn:microsoft.com/office/officeart/2008/layout/LinedList"/>
    <dgm:cxn modelId="{E37F8A0B-E8B3-402E-8056-8AFF2488F88D}" srcId="{FB4A3BE7-29BC-4E4F-98CE-B7504354056B}" destId="{BAD3B759-C27E-4BE5-8148-E9CBBA833E00}" srcOrd="2" destOrd="0" parTransId="{856D8F50-8A37-422D-8F18-08B68DAC6664}" sibTransId="{6EC663A7-D608-4C10-8837-C6B694ED2671}"/>
    <dgm:cxn modelId="{E00A1C20-A463-4E06-A691-D421587B4E79}" type="presOf" srcId="{BAD3B759-C27E-4BE5-8148-E9CBBA833E00}" destId="{FAC4D6B2-ECBD-41A9-A971-FB9514452FBF}" srcOrd="0" destOrd="0" presId="urn:microsoft.com/office/officeart/2008/layout/LinedList"/>
    <dgm:cxn modelId="{57A1DF5D-4344-4564-9BD6-0BD39B9ECAA9}" srcId="{FB4A3BE7-29BC-4E4F-98CE-B7504354056B}" destId="{38B25D34-F8F4-44DB-AA96-E42B9F0C59B4}" srcOrd="1" destOrd="0" parTransId="{9BAEE9CC-F761-4B75-BAA1-42DA79D55E2A}" sibTransId="{A043AC98-6B17-4ADB-9C23-A0224DAB0875}"/>
    <dgm:cxn modelId="{EECC9766-364C-427C-AFD3-AF08858EC722}" type="presOf" srcId="{FB4A3BE7-29BC-4E4F-98CE-B7504354056B}" destId="{58ADCDC8-3733-42B3-9D60-AE58FCD98A4D}" srcOrd="0" destOrd="0" presId="urn:microsoft.com/office/officeart/2008/layout/LinedList"/>
    <dgm:cxn modelId="{B5C16B8E-0286-4134-8BAA-7DB0FE9D86B0}" type="presOf" srcId="{579D4FA4-5C2C-4E1E-A06C-B0AAB11524BA}" destId="{60AE1F60-FCB0-4BB4-96E7-33F465F732BE}" srcOrd="0" destOrd="0" presId="urn:microsoft.com/office/officeart/2008/layout/LinedList"/>
    <dgm:cxn modelId="{8C3B9C93-8E78-4D58-B396-900DDC3E5563}" srcId="{FB4A3BE7-29BC-4E4F-98CE-B7504354056B}" destId="{82C494AC-203F-4CB8-B6BA-57470DDC151D}" srcOrd="3" destOrd="0" parTransId="{7C4170BB-1FB4-437A-B48F-4588222298E2}" sibTransId="{A686E4D8-F203-497E-A8B8-739D33A78E96}"/>
    <dgm:cxn modelId="{62F69A98-0505-4382-8846-99244D625439}" type="presOf" srcId="{38B25D34-F8F4-44DB-AA96-E42B9F0C59B4}" destId="{BAF5E6A6-5EAE-4676-81AF-6A1ED68981C0}" srcOrd="0" destOrd="0" presId="urn:microsoft.com/office/officeart/2008/layout/LinedList"/>
    <dgm:cxn modelId="{FDE011C9-3A93-4A8D-998F-ACA00526CFC9}" srcId="{FB4A3BE7-29BC-4E4F-98CE-B7504354056B}" destId="{E1B7E459-08E8-4735-A417-D7FCB75DD291}" srcOrd="0" destOrd="0" parTransId="{756FB401-1195-48FD-B4A8-FA6EC31DEE60}" sibTransId="{BEDC3781-7AAF-48AC-9D48-44BD5DE41D8A}"/>
    <dgm:cxn modelId="{B298BBC9-FB92-4B50-9B9E-37487A12E1C2}" srcId="{FB4A3BE7-29BC-4E4F-98CE-B7504354056B}" destId="{579D4FA4-5C2C-4E1E-A06C-B0AAB11524BA}" srcOrd="4" destOrd="0" parTransId="{9DE560A2-DE90-4A6F-B499-4B82D6A4C653}" sibTransId="{7CECD71F-9EA3-444C-9666-5CC274305961}"/>
    <dgm:cxn modelId="{D88980ED-E1A4-4559-846A-513D76FE1FB2}" type="presOf" srcId="{E1B7E459-08E8-4735-A417-D7FCB75DD291}" destId="{B6482CD7-8BE5-441B-847A-C970D44036AA}" srcOrd="0" destOrd="0" presId="urn:microsoft.com/office/officeart/2008/layout/LinedList"/>
    <dgm:cxn modelId="{5A1FE4A7-CD98-40CF-A4EE-C3A45C7B4C9E}" type="presParOf" srcId="{58ADCDC8-3733-42B3-9D60-AE58FCD98A4D}" destId="{5826FB4D-3895-420F-B9AE-D7479E9C139C}" srcOrd="0" destOrd="0" presId="urn:microsoft.com/office/officeart/2008/layout/LinedList"/>
    <dgm:cxn modelId="{8604133E-CF4F-43AE-B819-8CBE5AD1FB78}" type="presParOf" srcId="{58ADCDC8-3733-42B3-9D60-AE58FCD98A4D}" destId="{7AFBA64D-A1C3-461B-BC23-9AE3A3CCE6A3}" srcOrd="1" destOrd="0" presId="urn:microsoft.com/office/officeart/2008/layout/LinedList"/>
    <dgm:cxn modelId="{375963C5-67C8-489F-A652-58B9E1877B56}" type="presParOf" srcId="{7AFBA64D-A1C3-461B-BC23-9AE3A3CCE6A3}" destId="{B6482CD7-8BE5-441B-847A-C970D44036AA}" srcOrd="0" destOrd="0" presId="urn:microsoft.com/office/officeart/2008/layout/LinedList"/>
    <dgm:cxn modelId="{410CA9A8-7AD8-43C9-AAA4-279C658893EA}" type="presParOf" srcId="{7AFBA64D-A1C3-461B-BC23-9AE3A3CCE6A3}" destId="{BFBD567A-544F-4444-BC66-C7C9C090F93F}" srcOrd="1" destOrd="0" presId="urn:microsoft.com/office/officeart/2008/layout/LinedList"/>
    <dgm:cxn modelId="{08ED7D92-2A73-4A1E-BDF9-EF224C40999E}" type="presParOf" srcId="{58ADCDC8-3733-42B3-9D60-AE58FCD98A4D}" destId="{43C6829E-25EE-4291-B28D-C83EE04EADFB}" srcOrd="2" destOrd="0" presId="urn:microsoft.com/office/officeart/2008/layout/LinedList"/>
    <dgm:cxn modelId="{7D64AC63-7CB4-4F62-8F47-9BC57D777236}" type="presParOf" srcId="{58ADCDC8-3733-42B3-9D60-AE58FCD98A4D}" destId="{5790A501-92B7-4BFE-85E5-031964639461}" srcOrd="3" destOrd="0" presId="urn:microsoft.com/office/officeart/2008/layout/LinedList"/>
    <dgm:cxn modelId="{C654FF5D-EE4C-4A29-879F-F16EDAB0A5AB}" type="presParOf" srcId="{5790A501-92B7-4BFE-85E5-031964639461}" destId="{BAF5E6A6-5EAE-4676-81AF-6A1ED68981C0}" srcOrd="0" destOrd="0" presId="urn:microsoft.com/office/officeart/2008/layout/LinedList"/>
    <dgm:cxn modelId="{A6AFEBC1-2D41-4A36-9573-2FA0C181B8FA}" type="presParOf" srcId="{5790A501-92B7-4BFE-85E5-031964639461}" destId="{D19746D2-5F71-4FE5-9ED3-DFC679BAD7CD}" srcOrd="1" destOrd="0" presId="urn:microsoft.com/office/officeart/2008/layout/LinedList"/>
    <dgm:cxn modelId="{5285BF5F-CFB0-4B37-BA25-CE30045A78BF}" type="presParOf" srcId="{58ADCDC8-3733-42B3-9D60-AE58FCD98A4D}" destId="{0350D7FC-77BA-483B-AB87-5043FD3D0C44}" srcOrd="4" destOrd="0" presId="urn:microsoft.com/office/officeart/2008/layout/LinedList"/>
    <dgm:cxn modelId="{BA0885C0-EA3B-401D-9F85-DB23F5E0F356}" type="presParOf" srcId="{58ADCDC8-3733-42B3-9D60-AE58FCD98A4D}" destId="{58E9F087-153A-41C5-864C-EA6C43794C31}" srcOrd="5" destOrd="0" presId="urn:microsoft.com/office/officeart/2008/layout/LinedList"/>
    <dgm:cxn modelId="{748C2555-43CB-4F56-90BF-F9626A1D157A}" type="presParOf" srcId="{58E9F087-153A-41C5-864C-EA6C43794C31}" destId="{FAC4D6B2-ECBD-41A9-A971-FB9514452FBF}" srcOrd="0" destOrd="0" presId="urn:microsoft.com/office/officeart/2008/layout/LinedList"/>
    <dgm:cxn modelId="{161D0591-B757-460B-9914-AB86BDF77C9E}" type="presParOf" srcId="{58E9F087-153A-41C5-864C-EA6C43794C31}" destId="{4139F57D-367F-48E8-A00D-2595F2E1498E}" srcOrd="1" destOrd="0" presId="urn:microsoft.com/office/officeart/2008/layout/LinedList"/>
    <dgm:cxn modelId="{5D23462A-4DFA-4713-BAFD-574552EE642E}" type="presParOf" srcId="{58ADCDC8-3733-42B3-9D60-AE58FCD98A4D}" destId="{00326852-72B8-48DE-BDEE-6B67E4A18BFF}" srcOrd="6" destOrd="0" presId="urn:microsoft.com/office/officeart/2008/layout/LinedList"/>
    <dgm:cxn modelId="{FFC9A9C1-16A6-4697-89C4-4B9E159B8909}" type="presParOf" srcId="{58ADCDC8-3733-42B3-9D60-AE58FCD98A4D}" destId="{2C3EC89F-1534-4439-8AA8-5C140A22BB92}" srcOrd="7" destOrd="0" presId="urn:microsoft.com/office/officeart/2008/layout/LinedList"/>
    <dgm:cxn modelId="{A89FD2EA-99F0-48AA-AA0B-4FE1F0E97E58}" type="presParOf" srcId="{2C3EC89F-1534-4439-8AA8-5C140A22BB92}" destId="{940185F0-07E1-4B1F-B2E6-3AEBC2CACA40}" srcOrd="0" destOrd="0" presId="urn:microsoft.com/office/officeart/2008/layout/LinedList"/>
    <dgm:cxn modelId="{19E88D6E-2D36-416C-996A-C96A7117615B}" type="presParOf" srcId="{2C3EC89F-1534-4439-8AA8-5C140A22BB92}" destId="{8D876FEE-F85C-4B8A-9C41-D34D367DA267}" srcOrd="1" destOrd="0" presId="urn:microsoft.com/office/officeart/2008/layout/LinedList"/>
    <dgm:cxn modelId="{3CBF4BA1-965D-481E-AAEE-37C141083177}" type="presParOf" srcId="{58ADCDC8-3733-42B3-9D60-AE58FCD98A4D}" destId="{23CDB437-4F47-401E-A397-3159316477B0}" srcOrd="8" destOrd="0" presId="urn:microsoft.com/office/officeart/2008/layout/LinedList"/>
    <dgm:cxn modelId="{2CDC8294-6A16-4442-89F5-A8EEB5AB5019}" type="presParOf" srcId="{58ADCDC8-3733-42B3-9D60-AE58FCD98A4D}" destId="{E5927420-A50C-48D3-BCB6-20531D6C147E}" srcOrd="9" destOrd="0" presId="urn:microsoft.com/office/officeart/2008/layout/LinedList"/>
    <dgm:cxn modelId="{14041295-40FA-4504-9BB0-2A0222C0AD07}" type="presParOf" srcId="{E5927420-A50C-48D3-BCB6-20531D6C147E}" destId="{60AE1F60-FCB0-4BB4-96E7-33F465F732BE}" srcOrd="0" destOrd="0" presId="urn:microsoft.com/office/officeart/2008/layout/LinedList"/>
    <dgm:cxn modelId="{81558F47-1853-417D-AA45-649117F8D60C}" type="presParOf" srcId="{E5927420-A50C-48D3-BCB6-20531D6C147E}" destId="{BE1DE80B-D771-4E0B-AF81-15E68C957FC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5430A3-E08C-4055-8A82-F2B358E7A563}"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62512720-1B18-441B-AF4E-D64F11C565A2}">
      <dgm:prSet/>
      <dgm:spPr/>
      <dgm:t>
        <a:bodyPr/>
        <a:lstStyle/>
        <a:p>
          <a:r>
            <a:rPr lang="en-US" dirty="0">
              <a:latin typeface="Times New Roman" panose="02020603050405020304" pitchFamily="18" charset="0"/>
              <a:cs typeface="Times New Roman" panose="02020603050405020304" pitchFamily="18" charset="0"/>
            </a:rPr>
            <a:t>I expect this project have an updated catalog for the department before a system like this gets implemented in the department.</a:t>
          </a:r>
        </a:p>
      </dgm:t>
    </dgm:pt>
    <dgm:pt modelId="{F73E5932-9083-4F60-9087-9040E54DA7C0}" type="parTrans" cxnId="{FA8B998F-6537-48EB-8AB6-A28489D627D9}">
      <dgm:prSet/>
      <dgm:spPr/>
      <dgm:t>
        <a:bodyPr/>
        <a:lstStyle/>
        <a:p>
          <a:endParaRPr lang="en-US"/>
        </a:p>
      </dgm:t>
    </dgm:pt>
    <dgm:pt modelId="{89E9E0E6-7B31-4824-AED1-F10E1B5324F3}" type="sibTrans" cxnId="{FA8B998F-6537-48EB-8AB6-A28489D627D9}">
      <dgm:prSet/>
      <dgm:spPr/>
      <dgm:t>
        <a:bodyPr/>
        <a:lstStyle/>
        <a:p>
          <a:endParaRPr lang="en-US"/>
        </a:p>
      </dgm:t>
    </dgm:pt>
    <dgm:pt modelId="{1E4FB229-86A7-412A-9848-3AAF25018F90}">
      <dgm:prSet/>
      <dgm:spPr/>
      <dgm:t>
        <a:bodyPr/>
        <a:lstStyle/>
        <a:p>
          <a:r>
            <a:rPr lang="en-US" dirty="0">
              <a:latin typeface="Times New Roman" panose="02020603050405020304" pitchFamily="18" charset="0"/>
              <a:cs typeface="Times New Roman" panose="02020603050405020304" pitchFamily="18" charset="0"/>
            </a:rPr>
            <a:t>Credit score policies should be implemented as well in order to keep track of students who deserve the credit score based on certain scenarios such as transfer students, cancelled courses, etc.</a:t>
          </a:r>
        </a:p>
      </dgm:t>
    </dgm:pt>
    <dgm:pt modelId="{1016DAE3-24E4-4304-8054-1E723EE81B0B}" type="parTrans" cxnId="{72F4D360-2DC9-4EAF-983B-BFAC803B3DE7}">
      <dgm:prSet/>
      <dgm:spPr/>
      <dgm:t>
        <a:bodyPr/>
        <a:lstStyle/>
        <a:p>
          <a:endParaRPr lang="en-US"/>
        </a:p>
      </dgm:t>
    </dgm:pt>
    <dgm:pt modelId="{C2543645-B7FA-4145-8858-FED93ADB6B41}" type="sibTrans" cxnId="{72F4D360-2DC9-4EAF-983B-BFAC803B3DE7}">
      <dgm:prSet/>
      <dgm:spPr/>
      <dgm:t>
        <a:bodyPr/>
        <a:lstStyle/>
        <a:p>
          <a:endParaRPr lang="en-US"/>
        </a:p>
      </dgm:t>
    </dgm:pt>
    <dgm:pt modelId="{2972FE91-EC3C-4160-8F20-8FD6ECB52860}">
      <dgm:prSet/>
      <dgm:spPr/>
      <dgm:t>
        <a:bodyPr/>
        <a:lstStyle/>
        <a:p>
          <a:r>
            <a:rPr lang="en-US" dirty="0">
              <a:latin typeface="Times New Roman" panose="02020603050405020304" pitchFamily="18" charset="0"/>
              <a:cs typeface="Times New Roman" panose="02020603050405020304" pitchFamily="18" charset="0"/>
            </a:rPr>
            <a:t>CSV formatting must agreed with the staff members since this file will be shared to the database and communication will make transactions much smoother.</a:t>
          </a:r>
        </a:p>
      </dgm:t>
    </dgm:pt>
    <dgm:pt modelId="{16760AAF-BA0F-42BA-A323-D73E9C4E526F}" type="parTrans" cxnId="{6158ECFB-E209-476A-A7DB-0551131215C1}">
      <dgm:prSet/>
      <dgm:spPr/>
      <dgm:t>
        <a:bodyPr/>
        <a:lstStyle/>
        <a:p>
          <a:endParaRPr lang="en-US"/>
        </a:p>
      </dgm:t>
    </dgm:pt>
    <dgm:pt modelId="{21C00B07-8DAD-4A2A-B6BA-019430B0297F}" type="sibTrans" cxnId="{6158ECFB-E209-476A-A7DB-0551131215C1}">
      <dgm:prSet/>
      <dgm:spPr/>
      <dgm:t>
        <a:bodyPr/>
        <a:lstStyle/>
        <a:p>
          <a:endParaRPr lang="en-US"/>
        </a:p>
      </dgm:t>
    </dgm:pt>
    <dgm:pt modelId="{CDD6AE11-76FC-405E-BEAA-47CC6FEB390E}">
      <dgm:prSet/>
      <dgm:spPr/>
      <dgm:t>
        <a:bodyPr/>
        <a:lstStyle/>
        <a:p>
          <a:r>
            <a:rPr lang="en-US" dirty="0">
              <a:latin typeface="Times New Roman" panose="02020603050405020304" pitchFamily="18" charset="0"/>
              <a:cs typeface="Times New Roman" panose="02020603050405020304" pitchFamily="18" charset="0"/>
            </a:rPr>
            <a:t>The information technology department should be able to help implement this system and be critical of any security issue</a:t>
          </a:r>
        </a:p>
      </dgm:t>
    </dgm:pt>
    <dgm:pt modelId="{1C52B616-2F47-43AD-B490-EE2A4E5EAD46}" type="parTrans" cxnId="{CA34EA23-E6D8-4E6A-A886-139628CB840C}">
      <dgm:prSet/>
      <dgm:spPr/>
      <dgm:t>
        <a:bodyPr/>
        <a:lstStyle/>
        <a:p>
          <a:endParaRPr lang="en-US"/>
        </a:p>
      </dgm:t>
    </dgm:pt>
    <dgm:pt modelId="{5C3D9362-47D0-41AB-993C-567323E65093}" type="sibTrans" cxnId="{CA34EA23-E6D8-4E6A-A886-139628CB840C}">
      <dgm:prSet/>
      <dgm:spPr/>
      <dgm:t>
        <a:bodyPr/>
        <a:lstStyle/>
        <a:p>
          <a:endParaRPr lang="en-US"/>
        </a:p>
      </dgm:t>
    </dgm:pt>
    <dgm:pt modelId="{DEEECA78-6853-4696-B02B-61AB7C5C4C9F}" type="pres">
      <dgm:prSet presAssocID="{325430A3-E08C-4055-8A82-F2B358E7A563}" presName="vert0" presStyleCnt="0">
        <dgm:presLayoutVars>
          <dgm:dir/>
          <dgm:animOne val="branch"/>
          <dgm:animLvl val="lvl"/>
        </dgm:presLayoutVars>
      </dgm:prSet>
      <dgm:spPr/>
    </dgm:pt>
    <dgm:pt modelId="{A871E1D2-F64C-42C6-948D-5306946837C5}" type="pres">
      <dgm:prSet presAssocID="{62512720-1B18-441B-AF4E-D64F11C565A2}" presName="thickLine" presStyleLbl="alignNode1" presStyleIdx="0" presStyleCnt="4"/>
      <dgm:spPr/>
    </dgm:pt>
    <dgm:pt modelId="{F6DAB3EF-4668-4669-A8A3-0D6AAA39CF5B}" type="pres">
      <dgm:prSet presAssocID="{62512720-1B18-441B-AF4E-D64F11C565A2}" presName="horz1" presStyleCnt="0"/>
      <dgm:spPr/>
    </dgm:pt>
    <dgm:pt modelId="{52234407-AE64-44D0-9BC0-731933340679}" type="pres">
      <dgm:prSet presAssocID="{62512720-1B18-441B-AF4E-D64F11C565A2}" presName="tx1" presStyleLbl="revTx" presStyleIdx="0" presStyleCnt="4"/>
      <dgm:spPr/>
    </dgm:pt>
    <dgm:pt modelId="{842BF1ED-DF9A-4315-94DD-0EECAA5A28A0}" type="pres">
      <dgm:prSet presAssocID="{62512720-1B18-441B-AF4E-D64F11C565A2}" presName="vert1" presStyleCnt="0"/>
      <dgm:spPr/>
    </dgm:pt>
    <dgm:pt modelId="{9307F87E-73D6-44C1-A603-9EDFA31B1985}" type="pres">
      <dgm:prSet presAssocID="{1E4FB229-86A7-412A-9848-3AAF25018F90}" presName="thickLine" presStyleLbl="alignNode1" presStyleIdx="1" presStyleCnt="4"/>
      <dgm:spPr/>
    </dgm:pt>
    <dgm:pt modelId="{4C78F546-6420-439E-B19F-DB7A324FAB1A}" type="pres">
      <dgm:prSet presAssocID="{1E4FB229-86A7-412A-9848-3AAF25018F90}" presName="horz1" presStyleCnt="0"/>
      <dgm:spPr/>
    </dgm:pt>
    <dgm:pt modelId="{1B97F65E-22C4-43A7-9A50-88545DF9D8CF}" type="pres">
      <dgm:prSet presAssocID="{1E4FB229-86A7-412A-9848-3AAF25018F90}" presName="tx1" presStyleLbl="revTx" presStyleIdx="1" presStyleCnt="4"/>
      <dgm:spPr/>
    </dgm:pt>
    <dgm:pt modelId="{6312F58F-9F2E-4B9E-9B74-AAE23B83AF4B}" type="pres">
      <dgm:prSet presAssocID="{1E4FB229-86A7-412A-9848-3AAF25018F90}" presName="vert1" presStyleCnt="0"/>
      <dgm:spPr/>
    </dgm:pt>
    <dgm:pt modelId="{0250CA41-2AE4-4C16-A7C2-87EB54294868}" type="pres">
      <dgm:prSet presAssocID="{2972FE91-EC3C-4160-8F20-8FD6ECB52860}" presName="thickLine" presStyleLbl="alignNode1" presStyleIdx="2" presStyleCnt="4"/>
      <dgm:spPr/>
    </dgm:pt>
    <dgm:pt modelId="{785915F5-0E70-469C-A2AB-8D2BE203B9D9}" type="pres">
      <dgm:prSet presAssocID="{2972FE91-EC3C-4160-8F20-8FD6ECB52860}" presName="horz1" presStyleCnt="0"/>
      <dgm:spPr/>
    </dgm:pt>
    <dgm:pt modelId="{11B64F0F-4F9D-4123-9219-2C4657257F31}" type="pres">
      <dgm:prSet presAssocID="{2972FE91-EC3C-4160-8F20-8FD6ECB52860}" presName="tx1" presStyleLbl="revTx" presStyleIdx="2" presStyleCnt="4"/>
      <dgm:spPr/>
    </dgm:pt>
    <dgm:pt modelId="{17C0EBAD-2634-40A8-8BD1-F6F7BB22E9D3}" type="pres">
      <dgm:prSet presAssocID="{2972FE91-EC3C-4160-8F20-8FD6ECB52860}" presName="vert1" presStyleCnt="0"/>
      <dgm:spPr/>
    </dgm:pt>
    <dgm:pt modelId="{03A1DC4B-DB7C-4761-9D34-64FC4AC42E90}" type="pres">
      <dgm:prSet presAssocID="{CDD6AE11-76FC-405E-BEAA-47CC6FEB390E}" presName="thickLine" presStyleLbl="alignNode1" presStyleIdx="3" presStyleCnt="4"/>
      <dgm:spPr/>
    </dgm:pt>
    <dgm:pt modelId="{36050CA6-BBE6-4E6D-8257-D88370DA3FC8}" type="pres">
      <dgm:prSet presAssocID="{CDD6AE11-76FC-405E-BEAA-47CC6FEB390E}" presName="horz1" presStyleCnt="0"/>
      <dgm:spPr/>
    </dgm:pt>
    <dgm:pt modelId="{5B6DE2E3-A5B4-46E5-BE2B-0A9C62EA07F6}" type="pres">
      <dgm:prSet presAssocID="{CDD6AE11-76FC-405E-BEAA-47CC6FEB390E}" presName="tx1" presStyleLbl="revTx" presStyleIdx="3" presStyleCnt="4"/>
      <dgm:spPr/>
    </dgm:pt>
    <dgm:pt modelId="{9EAFE93E-C3D4-445D-ABA4-071AB0CE4D24}" type="pres">
      <dgm:prSet presAssocID="{CDD6AE11-76FC-405E-BEAA-47CC6FEB390E}" presName="vert1" presStyleCnt="0"/>
      <dgm:spPr/>
    </dgm:pt>
  </dgm:ptLst>
  <dgm:cxnLst>
    <dgm:cxn modelId="{C6247320-5D2D-4DA3-B213-3B7D47CB1D0E}" type="presOf" srcId="{325430A3-E08C-4055-8A82-F2B358E7A563}" destId="{DEEECA78-6853-4696-B02B-61AB7C5C4C9F}" srcOrd="0" destOrd="0" presId="urn:microsoft.com/office/officeart/2008/layout/LinedList"/>
    <dgm:cxn modelId="{CA34EA23-E6D8-4E6A-A886-139628CB840C}" srcId="{325430A3-E08C-4055-8A82-F2B358E7A563}" destId="{CDD6AE11-76FC-405E-BEAA-47CC6FEB390E}" srcOrd="3" destOrd="0" parTransId="{1C52B616-2F47-43AD-B490-EE2A4E5EAD46}" sibTransId="{5C3D9362-47D0-41AB-993C-567323E65093}"/>
    <dgm:cxn modelId="{72F4D360-2DC9-4EAF-983B-BFAC803B3DE7}" srcId="{325430A3-E08C-4055-8A82-F2B358E7A563}" destId="{1E4FB229-86A7-412A-9848-3AAF25018F90}" srcOrd="1" destOrd="0" parTransId="{1016DAE3-24E4-4304-8054-1E723EE81B0B}" sibTransId="{C2543645-B7FA-4145-8858-FED93ADB6B41}"/>
    <dgm:cxn modelId="{3D64916E-F7D4-4855-B90A-4D3A3D4D035A}" type="presOf" srcId="{CDD6AE11-76FC-405E-BEAA-47CC6FEB390E}" destId="{5B6DE2E3-A5B4-46E5-BE2B-0A9C62EA07F6}" srcOrd="0" destOrd="0" presId="urn:microsoft.com/office/officeart/2008/layout/LinedList"/>
    <dgm:cxn modelId="{983E5388-4E4D-4F9A-8EF6-6BEC2FC2B78E}" type="presOf" srcId="{1E4FB229-86A7-412A-9848-3AAF25018F90}" destId="{1B97F65E-22C4-43A7-9A50-88545DF9D8CF}" srcOrd="0" destOrd="0" presId="urn:microsoft.com/office/officeart/2008/layout/LinedList"/>
    <dgm:cxn modelId="{F5EA3C8A-CAE6-4271-959C-D87485775721}" type="presOf" srcId="{2972FE91-EC3C-4160-8F20-8FD6ECB52860}" destId="{11B64F0F-4F9D-4123-9219-2C4657257F31}" srcOrd="0" destOrd="0" presId="urn:microsoft.com/office/officeart/2008/layout/LinedList"/>
    <dgm:cxn modelId="{FA8B998F-6537-48EB-8AB6-A28489D627D9}" srcId="{325430A3-E08C-4055-8A82-F2B358E7A563}" destId="{62512720-1B18-441B-AF4E-D64F11C565A2}" srcOrd="0" destOrd="0" parTransId="{F73E5932-9083-4F60-9087-9040E54DA7C0}" sibTransId="{89E9E0E6-7B31-4824-AED1-F10E1B5324F3}"/>
    <dgm:cxn modelId="{2784FCEC-BCEF-49E2-B3E7-AC4D9BB622B9}" type="presOf" srcId="{62512720-1B18-441B-AF4E-D64F11C565A2}" destId="{52234407-AE64-44D0-9BC0-731933340679}" srcOrd="0" destOrd="0" presId="urn:microsoft.com/office/officeart/2008/layout/LinedList"/>
    <dgm:cxn modelId="{6158ECFB-E209-476A-A7DB-0551131215C1}" srcId="{325430A3-E08C-4055-8A82-F2B358E7A563}" destId="{2972FE91-EC3C-4160-8F20-8FD6ECB52860}" srcOrd="2" destOrd="0" parTransId="{16760AAF-BA0F-42BA-A323-D73E9C4E526F}" sibTransId="{21C00B07-8DAD-4A2A-B6BA-019430B0297F}"/>
    <dgm:cxn modelId="{977CA866-B4F0-4536-887A-1AF61E59CB21}" type="presParOf" srcId="{DEEECA78-6853-4696-B02B-61AB7C5C4C9F}" destId="{A871E1D2-F64C-42C6-948D-5306946837C5}" srcOrd="0" destOrd="0" presId="urn:microsoft.com/office/officeart/2008/layout/LinedList"/>
    <dgm:cxn modelId="{99F7EE37-3BC1-4A5B-A948-AAABC55C29B7}" type="presParOf" srcId="{DEEECA78-6853-4696-B02B-61AB7C5C4C9F}" destId="{F6DAB3EF-4668-4669-A8A3-0D6AAA39CF5B}" srcOrd="1" destOrd="0" presId="urn:microsoft.com/office/officeart/2008/layout/LinedList"/>
    <dgm:cxn modelId="{235667F1-3FEC-486B-9C7C-9CAA55DC113F}" type="presParOf" srcId="{F6DAB3EF-4668-4669-A8A3-0D6AAA39CF5B}" destId="{52234407-AE64-44D0-9BC0-731933340679}" srcOrd="0" destOrd="0" presId="urn:microsoft.com/office/officeart/2008/layout/LinedList"/>
    <dgm:cxn modelId="{6D93D6FC-150F-4BC6-A680-1B6180301CDF}" type="presParOf" srcId="{F6DAB3EF-4668-4669-A8A3-0D6AAA39CF5B}" destId="{842BF1ED-DF9A-4315-94DD-0EECAA5A28A0}" srcOrd="1" destOrd="0" presId="urn:microsoft.com/office/officeart/2008/layout/LinedList"/>
    <dgm:cxn modelId="{257B62AC-50AE-4791-9B57-F6793C65CE60}" type="presParOf" srcId="{DEEECA78-6853-4696-B02B-61AB7C5C4C9F}" destId="{9307F87E-73D6-44C1-A603-9EDFA31B1985}" srcOrd="2" destOrd="0" presId="urn:microsoft.com/office/officeart/2008/layout/LinedList"/>
    <dgm:cxn modelId="{ACAF563F-FE82-465A-AC1E-E73695817A02}" type="presParOf" srcId="{DEEECA78-6853-4696-B02B-61AB7C5C4C9F}" destId="{4C78F546-6420-439E-B19F-DB7A324FAB1A}" srcOrd="3" destOrd="0" presId="urn:microsoft.com/office/officeart/2008/layout/LinedList"/>
    <dgm:cxn modelId="{D78D978F-4AAE-48DC-98F3-7787A1FD2E5C}" type="presParOf" srcId="{4C78F546-6420-439E-B19F-DB7A324FAB1A}" destId="{1B97F65E-22C4-43A7-9A50-88545DF9D8CF}" srcOrd="0" destOrd="0" presId="urn:microsoft.com/office/officeart/2008/layout/LinedList"/>
    <dgm:cxn modelId="{127D3D5C-A627-4D4B-B854-58C4A75F0D24}" type="presParOf" srcId="{4C78F546-6420-439E-B19F-DB7A324FAB1A}" destId="{6312F58F-9F2E-4B9E-9B74-AAE23B83AF4B}" srcOrd="1" destOrd="0" presId="urn:microsoft.com/office/officeart/2008/layout/LinedList"/>
    <dgm:cxn modelId="{F2568017-6A62-4AD3-B65B-F10F91CEC5AF}" type="presParOf" srcId="{DEEECA78-6853-4696-B02B-61AB7C5C4C9F}" destId="{0250CA41-2AE4-4C16-A7C2-87EB54294868}" srcOrd="4" destOrd="0" presId="urn:microsoft.com/office/officeart/2008/layout/LinedList"/>
    <dgm:cxn modelId="{8DE2136B-37DF-4E34-8920-0E31212A81C5}" type="presParOf" srcId="{DEEECA78-6853-4696-B02B-61AB7C5C4C9F}" destId="{785915F5-0E70-469C-A2AB-8D2BE203B9D9}" srcOrd="5" destOrd="0" presId="urn:microsoft.com/office/officeart/2008/layout/LinedList"/>
    <dgm:cxn modelId="{E977A7D5-A22E-4D3D-AC14-C8192E9C2818}" type="presParOf" srcId="{785915F5-0E70-469C-A2AB-8D2BE203B9D9}" destId="{11B64F0F-4F9D-4123-9219-2C4657257F31}" srcOrd="0" destOrd="0" presId="urn:microsoft.com/office/officeart/2008/layout/LinedList"/>
    <dgm:cxn modelId="{246EBCDD-7888-4363-8CDD-71466E1AC9C5}" type="presParOf" srcId="{785915F5-0E70-469C-A2AB-8D2BE203B9D9}" destId="{17C0EBAD-2634-40A8-8BD1-F6F7BB22E9D3}" srcOrd="1" destOrd="0" presId="urn:microsoft.com/office/officeart/2008/layout/LinedList"/>
    <dgm:cxn modelId="{32982A97-E474-4A04-B79C-C92DDCD68C7E}" type="presParOf" srcId="{DEEECA78-6853-4696-B02B-61AB7C5C4C9F}" destId="{03A1DC4B-DB7C-4761-9D34-64FC4AC42E90}" srcOrd="6" destOrd="0" presId="urn:microsoft.com/office/officeart/2008/layout/LinedList"/>
    <dgm:cxn modelId="{9AE82C69-7A37-4EB2-8B80-0300BB1ED3E2}" type="presParOf" srcId="{DEEECA78-6853-4696-B02B-61AB7C5C4C9F}" destId="{36050CA6-BBE6-4E6D-8257-D88370DA3FC8}" srcOrd="7" destOrd="0" presId="urn:microsoft.com/office/officeart/2008/layout/LinedList"/>
    <dgm:cxn modelId="{0A52E56D-26CA-4ED9-B8C9-F7F8B0285048}" type="presParOf" srcId="{36050CA6-BBE6-4E6D-8257-D88370DA3FC8}" destId="{5B6DE2E3-A5B4-46E5-BE2B-0A9C62EA07F6}" srcOrd="0" destOrd="0" presId="urn:microsoft.com/office/officeart/2008/layout/LinedList"/>
    <dgm:cxn modelId="{98CDF200-20D6-424E-A5B9-EE9E07D8D1E2}" type="presParOf" srcId="{36050CA6-BBE6-4E6D-8257-D88370DA3FC8}" destId="{9EAFE93E-C3D4-445D-ABA4-071AB0CE4D2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C00AC-25F0-4041-9C25-9A810B00474A}">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CC54CE-3C43-4CDB-973B-20192175D6E7}">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latin typeface="Times New Roman" panose="02020603050405020304" pitchFamily="18" charset="0"/>
              <a:cs typeface="Times New Roman" panose="02020603050405020304" pitchFamily="18" charset="0"/>
            </a:rPr>
            <a:t>For many students, some have faced many task in this school.</a:t>
          </a:r>
        </a:p>
      </dsp:txBody>
      <dsp:txXfrm>
        <a:off x="0" y="0"/>
        <a:ext cx="6900512" cy="1384035"/>
      </dsp:txXfrm>
    </dsp:sp>
    <dsp:sp modelId="{2D6581CD-0842-4514-A2F4-B39246C6E66D}">
      <dsp:nvSpPr>
        <dsp:cNvPr id="0" name=""/>
        <dsp:cNvSpPr/>
      </dsp:nvSpPr>
      <dsp:spPr>
        <a:xfrm>
          <a:off x="0" y="1384035"/>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F86860-46C9-464E-8265-B9B3AB0B8A93}">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latin typeface="Times New Roman" panose="02020603050405020304" pitchFamily="18" charset="0"/>
              <a:cs typeface="Times New Roman" panose="02020603050405020304" pitchFamily="18" charset="0"/>
            </a:rPr>
            <a:t>It could be test, quizzes, or even attendance.</a:t>
          </a:r>
        </a:p>
      </dsp:txBody>
      <dsp:txXfrm>
        <a:off x="0" y="1384035"/>
        <a:ext cx="6900512" cy="1384035"/>
      </dsp:txXfrm>
    </dsp:sp>
    <dsp:sp modelId="{224E1A48-D49D-4561-8AA2-7B9B96A579E2}">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08E0C-843C-420D-9A5A-4E199D9E2FD5}">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latin typeface="Times New Roman" panose="02020603050405020304" pitchFamily="18" charset="0"/>
              <a:cs typeface="Times New Roman" panose="02020603050405020304" pitchFamily="18" charset="0"/>
            </a:rPr>
            <a:t>But some students have faced an even harder challenge.</a:t>
          </a:r>
        </a:p>
      </dsp:txBody>
      <dsp:txXfrm>
        <a:off x="0" y="2768070"/>
        <a:ext cx="6900512" cy="1384035"/>
      </dsp:txXfrm>
    </dsp:sp>
    <dsp:sp modelId="{741CEE89-8477-4D00-9A2F-FBF0187D1545}">
      <dsp:nvSpPr>
        <dsp:cNvPr id="0" name=""/>
        <dsp:cNvSpPr/>
      </dsp:nvSpPr>
      <dsp:spPr>
        <a:xfrm>
          <a:off x="0" y="4152105"/>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978249-E114-41A2-93F4-D613738A5EAA}">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latin typeface="Times New Roman" panose="02020603050405020304" pitchFamily="18" charset="0"/>
              <a:cs typeface="Times New Roman" panose="02020603050405020304" pitchFamily="18" charset="0"/>
            </a:rPr>
            <a:t>Course Schedule management</a:t>
          </a:r>
        </a:p>
      </dsp:txBody>
      <dsp:txXfrm>
        <a:off x="0" y="4152105"/>
        <a:ext cx="6900512" cy="1384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1F5C94-28C6-4AB5-8CB3-8159F545BE03}">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EAF811-1C84-41C7-9017-2232447A5F24}">
      <dsp:nvSpPr>
        <dsp:cNvPr id="0" name=""/>
        <dsp:cNvSpPr/>
      </dsp:nvSpPr>
      <dsp:spPr>
        <a:xfrm>
          <a:off x="0" y="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latin typeface="Times New Roman" panose="02020603050405020304" pitchFamily="18" charset="0"/>
              <a:cs typeface="Times New Roman" panose="02020603050405020304" pitchFamily="18" charset="0"/>
            </a:rPr>
            <a:t>Current system for advising is decent at best but it is flawed</a:t>
          </a:r>
        </a:p>
      </dsp:txBody>
      <dsp:txXfrm>
        <a:off x="0" y="0"/>
        <a:ext cx="6900512" cy="2768070"/>
      </dsp:txXfrm>
    </dsp:sp>
    <dsp:sp modelId="{A9ED52E1-A758-4444-AE1D-639BAAF3D45E}">
      <dsp:nvSpPr>
        <dsp:cNvPr id="0" name=""/>
        <dsp:cNvSpPr/>
      </dsp:nvSpPr>
      <dsp:spPr>
        <a:xfrm>
          <a:off x="0" y="2768070"/>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F10942-2C9B-4854-A36F-AA0987E8BA7A}">
      <dsp:nvSpPr>
        <dsp:cNvPr id="0" name=""/>
        <dsp:cNvSpPr/>
      </dsp:nvSpPr>
      <dsp:spPr>
        <a:xfrm>
          <a:off x="0" y="276807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latin typeface="Times New Roman" panose="02020603050405020304" pitchFamily="18" charset="0"/>
              <a:cs typeface="Times New Roman" panose="02020603050405020304" pitchFamily="18" charset="0"/>
            </a:rPr>
            <a:t>Advisors do have great recommendations for classes in the next semester however, there are cases where the advisors have made decisions that would cost students a semester such as lack of credits or poor class schedule timing.</a:t>
          </a:r>
        </a:p>
      </dsp:txBody>
      <dsp:txXfrm>
        <a:off x="0" y="2768070"/>
        <a:ext cx="6900512" cy="27680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A5E64A-C547-4E24-A934-0833E4E1D2B4}">
      <dsp:nvSpPr>
        <dsp:cNvPr id="0" name=""/>
        <dsp:cNvSpPr/>
      </dsp:nvSpPr>
      <dsp:spPr>
        <a:xfrm>
          <a:off x="0" y="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53AF9-E456-4E39-AA4B-2FEF00596A2B}">
      <dsp:nvSpPr>
        <dsp:cNvPr id="0" name=""/>
        <dsp:cNvSpPr/>
      </dsp:nvSpPr>
      <dsp:spPr>
        <a:xfrm>
          <a:off x="0" y="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latin typeface="Times New Roman" panose="02020603050405020304" pitchFamily="18" charset="0"/>
              <a:cs typeface="Times New Roman" panose="02020603050405020304" pitchFamily="18" charset="0"/>
            </a:rPr>
            <a:t>With this project, a student can have a better organized method of learning which courses they would take over their years in college. </a:t>
          </a:r>
        </a:p>
      </dsp:txBody>
      <dsp:txXfrm>
        <a:off x="0" y="0"/>
        <a:ext cx="6900512" cy="2768070"/>
      </dsp:txXfrm>
    </dsp:sp>
    <dsp:sp modelId="{C5E69D93-7250-45A4-AE76-F6ED03C7DE52}">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856D67-2A2D-411B-A601-66275D1656AF}">
      <dsp:nvSpPr>
        <dsp:cNvPr id="0" name=""/>
        <dsp:cNvSpPr/>
      </dsp:nvSpPr>
      <dsp:spPr>
        <a:xfrm>
          <a:off x="0" y="276807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latin typeface="Times New Roman" panose="02020603050405020304" pitchFamily="18" charset="0"/>
              <a:cs typeface="Times New Roman" panose="02020603050405020304" pitchFamily="18" charset="0"/>
            </a:rPr>
            <a:t>This project will also help the department(s) to be up-to-date with course requirements including adding new courses, or removing courses based on their requirement and adding new course policies depending on special scenarios.</a:t>
          </a:r>
        </a:p>
      </dsp:txBody>
      <dsp:txXfrm>
        <a:off x="0" y="2768070"/>
        <a:ext cx="6900512" cy="27680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9FFFD-3F60-4EFB-AF34-58D6ED649D6A}">
      <dsp:nvSpPr>
        <dsp:cNvPr id="0" name=""/>
        <dsp:cNvSpPr/>
      </dsp:nvSpPr>
      <dsp:spPr>
        <a:xfrm>
          <a:off x="0" y="4325"/>
          <a:ext cx="6900512" cy="9212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85D5F7-299B-4AE2-8FA1-A1F8245E1B9F}">
      <dsp:nvSpPr>
        <dsp:cNvPr id="0" name=""/>
        <dsp:cNvSpPr/>
      </dsp:nvSpPr>
      <dsp:spPr>
        <a:xfrm>
          <a:off x="278677" y="211606"/>
          <a:ext cx="506686" cy="5066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2CA3AE-D2A9-45C4-8954-BF2C85CAAD11}">
      <dsp:nvSpPr>
        <dsp:cNvPr id="0" name=""/>
        <dsp:cNvSpPr/>
      </dsp:nvSpPr>
      <dsp:spPr>
        <a:xfrm>
          <a:off x="1064041" y="4325"/>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755650">
            <a:lnSpc>
              <a:spcPct val="90000"/>
            </a:lnSpc>
            <a:spcBef>
              <a:spcPct val="0"/>
            </a:spcBef>
            <a:spcAft>
              <a:spcPct val="35000"/>
            </a:spcAft>
            <a:buNone/>
          </a:pPr>
          <a:r>
            <a:rPr lang="en-US" sz="1700" kern="1200"/>
            <a:t>For the tools I used for this project I used MySQL for manipulation data.</a:t>
          </a:r>
        </a:p>
      </dsp:txBody>
      <dsp:txXfrm>
        <a:off x="1064041" y="4325"/>
        <a:ext cx="5836470" cy="921248"/>
      </dsp:txXfrm>
    </dsp:sp>
    <dsp:sp modelId="{F9313AEE-9D9E-4FFA-B63C-4747B2FA3CEA}">
      <dsp:nvSpPr>
        <dsp:cNvPr id="0" name=""/>
        <dsp:cNvSpPr/>
      </dsp:nvSpPr>
      <dsp:spPr>
        <a:xfrm>
          <a:off x="0" y="1155885"/>
          <a:ext cx="6900512" cy="92124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F567D7-3501-4099-B642-CAF144673EAC}">
      <dsp:nvSpPr>
        <dsp:cNvPr id="0" name=""/>
        <dsp:cNvSpPr/>
      </dsp:nvSpPr>
      <dsp:spPr>
        <a:xfrm>
          <a:off x="278677" y="1363166"/>
          <a:ext cx="506686" cy="5066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835CA9-0DF0-488C-9097-F204B330C8B0}">
      <dsp:nvSpPr>
        <dsp:cNvPr id="0" name=""/>
        <dsp:cNvSpPr/>
      </dsp:nvSpPr>
      <dsp:spPr>
        <a:xfrm>
          <a:off x="1064041" y="1155885"/>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755650">
            <a:lnSpc>
              <a:spcPct val="90000"/>
            </a:lnSpc>
            <a:spcBef>
              <a:spcPct val="0"/>
            </a:spcBef>
            <a:spcAft>
              <a:spcPct val="35000"/>
            </a:spcAft>
            <a:buNone/>
          </a:pPr>
          <a:r>
            <a:rPr lang="en-US" sz="1700" kern="1200"/>
            <a:t>Microsoft excel to write data in a comma separated values (csv) file format.</a:t>
          </a:r>
        </a:p>
      </dsp:txBody>
      <dsp:txXfrm>
        <a:off x="1064041" y="1155885"/>
        <a:ext cx="5836470" cy="921248"/>
      </dsp:txXfrm>
    </dsp:sp>
    <dsp:sp modelId="{31544EAB-6CB2-45D9-AC43-3BE9BAE47D9E}">
      <dsp:nvSpPr>
        <dsp:cNvPr id="0" name=""/>
        <dsp:cNvSpPr/>
      </dsp:nvSpPr>
      <dsp:spPr>
        <a:xfrm>
          <a:off x="0" y="2307446"/>
          <a:ext cx="6900512" cy="92124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E4B197-29C8-438C-B219-47DB2D0F45C8}">
      <dsp:nvSpPr>
        <dsp:cNvPr id="0" name=""/>
        <dsp:cNvSpPr/>
      </dsp:nvSpPr>
      <dsp:spPr>
        <a:xfrm>
          <a:off x="278677" y="2514727"/>
          <a:ext cx="506686" cy="5066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9BD48E-78AA-4D01-B8FA-70171B61C7FA}">
      <dsp:nvSpPr>
        <dsp:cNvPr id="0" name=""/>
        <dsp:cNvSpPr/>
      </dsp:nvSpPr>
      <dsp:spPr>
        <a:xfrm>
          <a:off x="1064041" y="2307446"/>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755650">
            <a:lnSpc>
              <a:spcPct val="90000"/>
            </a:lnSpc>
            <a:spcBef>
              <a:spcPct val="0"/>
            </a:spcBef>
            <a:spcAft>
              <a:spcPct val="35000"/>
            </a:spcAft>
            <a:buNone/>
          </a:pPr>
          <a:r>
            <a:rPr lang="en-US" sz="1700" kern="1200"/>
            <a:t>Visual Studio Code an IDE to write the code (any IDE or terminal can work for this project).</a:t>
          </a:r>
        </a:p>
      </dsp:txBody>
      <dsp:txXfrm>
        <a:off x="1064041" y="2307446"/>
        <a:ext cx="5836470" cy="921248"/>
      </dsp:txXfrm>
    </dsp:sp>
    <dsp:sp modelId="{3B820964-5039-48EF-B133-E92BF88B8AB1}">
      <dsp:nvSpPr>
        <dsp:cNvPr id="0" name=""/>
        <dsp:cNvSpPr/>
      </dsp:nvSpPr>
      <dsp:spPr>
        <a:xfrm>
          <a:off x="0" y="3459006"/>
          <a:ext cx="6900512" cy="92124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1B0E1-3236-426D-A444-3350297983FC}">
      <dsp:nvSpPr>
        <dsp:cNvPr id="0" name=""/>
        <dsp:cNvSpPr/>
      </dsp:nvSpPr>
      <dsp:spPr>
        <a:xfrm>
          <a:off x="278677" y="3666287"/>
          <a:ext cx="506686" cy="5066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3FB740-314F-45D7-A521-96E7CCF9F139}">
      <dsp:nvSpPr>
        <dsp:cNvPr id="0" name=""/>
        <dsp:cNvSpPr/>
      </dsp:nvSpPr>
      <dsp:spPr>
        <a:xfrm>
          <a:off x="1064041" y="3459006"/>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755650">
            <a:lnSpc>
              <a:spcPct val="90000"/>
            </a:lnSpc>
            <a:spcBef>
              <a:spcPct val="0"/>
            </a:spcBef>
            <a:spcAft>
              <a:spcPct val="35000"/>
            </a:spcAft>
            <a:buNone/>
          </a:pPr>
          <a:r>
            <a:rPr lang="en-US" sz="1700" kern="1200"/>
            <a:t>Python for the main programming language, the modules the program uses are MySQL. Connector, csv, and queue.</a:t>
          </a:r>
        </a:p>
      </dsp:txBody>
      <dsp:txXfrm>
        <a:off x="1064041" y="3459006"/>
        <a:ext cx="5836470" cy="921248"/>
      </dsp:txXfrm>
    </dsp:sp>
    <dsp:sp modelId="{ED868DC0-B5DC-4396-BEF9-74A26B717203}">
      <dsp:nvSpPr>
        <dsp:cNvPr id="0" name=""/>
        <dsp:cNvSpPr/>
      </dsp:nvSpPr>
      <dsp:spPr>
        <a:xfrm>
          <a:off x="0" y="4610567"/>
          <a:ext cx="6900512" cy="92124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807198-29A7-46E2-9BBB-9C7FA45A92CA}">
      <dsp:nvSpPr>
        <dsp:cNvPr id="0" name=""/>
        <dsp:cNvSpPr/>
      </dsp:nvSpPr>
      <dsp:spPr>
        <a:xfrm>
          <a:off x="278677" y="4817848"/>
          <a:ext cx="506686" cy="5066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2FBBD6-EF61-46ED-945F-55855CEB1DB9}">
      <dsp:nvSpPr>
        <dsp:cNvPr id="0" name=""/>
        <dsp:cNvSpPr/>
      </dsp:nvSpPr>
      <dsp:spPr>
        <a:xfrm>
          <a:off x="1064041" y="4610567"/>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755650">
            <a:lnSpc>
              <a:spcPct val="90000"/>
            </a:lnSpc>
            <a:spcBef>
              <a:spcPct val="0"/>
            </a:spcBef>
            <a:spcAft>
              <a:spcPct val="35000"/>
            </a:spcAft>
            <a:buNone/>
          </a:pPr>
          <a:r>
            <a:rPr lang="en-US" sz="1700" kern="1200"/>
            <a:t>For the data, I used the Computer Science (Science/Business) course catalog to get the required classes and their prerequisites.</a:t>
          </a:r>
        </a:p>
      </dsp:txBody>
      <dsp:txXfrm>
        <a:off x="1064041" y="4610567"/>
        <a:ext cx="5836470" cy="9212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6FB4D-3895-420F-B9AE-D7479E9C139C}">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482CD7-8BE5-441B-847A-C970D44036AA}">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Student course history should have the following content:</a:t>
          </a:r>
        </a:p>
      </dsp:txBody>
      <dsp:txXfrm>
        <a:off x="0" y="675"/>
        <a:ext cx="6900512" cy="1106957"/>
      </dsp:txXfrm>
    </dsp:sp>
    <dsp:sp modelId="{43C6829E-25EE-4291-B28D-C83EE04EADFB}">
      <dsp:nvSpPr>
        <dsp:cNvPr id="0" name=""/>
        <dsp:cNvSpPr/>
      </dsp:nvSpPr>
      <dsp:spPr>
        <a:xfrm>
          <a:off x="0" y="1107633"/>
          <a:ext cx="6900512"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F5E6A6-5EAE-4676-81AF-6A1ED68981C0}">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err="1"/>
            <a:t>CourseID</a:t>
          </a:r>
          <a:r>
            <a:rPr lang="en-US" sz="3100" kern="1200" dirty="0"/>
            <a:t>, Grade</a:t>
          </a:r>
          <a:r>
            <a:rPr lang="en-US" sz="3100" kern="1200"/>
            <a:t>, Semester</a:t>
          </a:r>
          <a:endParaRPr lang="en-US" sz="3100" kern="1200" dirty="0"/>
        </a:p>
      </dsp:txBody>
      <dsp:txXfrm>
        <a:off x="0" y="1107633"/>
        <a:ext cx="6900512" cy="1106957"/>
      </dsp:txXfrm>
    </dsp:sp>
    <dsp:sp modelId="{0350D7FC-77BA-483B-AB87-5043FD3D0C44}">
      <dsp:nvSpPr>
        <dsp:cNvPr id="0" name=""/>
        <dsp:cNvSpPr/>
      </dsp:nvSpPr>
      <dsp:spPr>
        <a:xfrm>
          <a:off x="0" y="2214591"/>
          <a:ext cx="6900512"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C4D6B2-ECBD-41A9-A971-FB9514452FBF}">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Grade is represented by an Uppercase letter of A,B,C,D, I, F, W, and P.</a:t>
          </a:r>
        </a:p>
      </dsp:txBody>
      <dsp:txXfrm>
        <a:off x="0" y="2214591"/>
        <a:ext cx="6900512" cy="1106957"/>
      </dsp:txXfrm>
    </dsp:sp>
    <dsp:sp modelId="{00326852-72B8-48DE-BDEE-6B67E4A18BFF}">
      <dsp:nvSpPr>
        <dsp:cNvPr id="0" name=""/>
        <dsp:cNvSpPr/>
      </dsp:nvSpPr>
      <dsp:spPr>
        <a:xfrm>
          <a:off x="0" y="3321549"/>
          <a:ext cx="6900512"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0185F0-07E1-4B1F-B2E6-3AEBC2CACA40}">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Date is represented by Season/Year course have been taken</a:t>
          </a:r>
        </a:p>
      </dsp:txBody>
      <dsp:txXfrm>
        <a:off x="0" y="3321549"/>
        <a:ext cx="6900512" cy="1106957"/>
      </dsp:txXfrm>
    </dsp:sp>
    <dsp:sp modelId="{23CDB437-4F47-401E-A397-3159316477B0}">
      <dsp:nvSpPr>
        <dsp:cNvPr id="0" name=""/>
        <dsp:cNvSpPr/>
      </dsp:nvSpPr>
      <dsp:spPr>
        <a:xfrm>
          <a:off x="0" y="4428507"/>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AE1F60-FCB0-4BB4-96E7-33F465F732BE}">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For example: 1100, ‘A’, Fall/2023 or 1058, ‘W’, ‘Winter/2021’</a:t>
          </a:r>
        </a:p>
      </dsp:txBody>
      <dsp:txXfrm>
        <a:off x="0" y="4428507"/>
        <a:ext cx="6900512" cy="11069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1E1D2-F64C-42C6-948D-5306946837C5}">
      <dsp:nvSpPr>
        <dsp:cNvPr id="0" name=""/>
        <dsp:cNvSpPr/>
      </dsp:nvSpPr>
      <dsp:spPr>
        <a:xfrm>
          <a:off x="0" y="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234407-AE64-44D0-9BC0-731933340679}">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I expect this project have an updated catalog for the department before a system like this gets implemented in the department.</a:t>
          </a:r>
        </a:p>
      </dsp:txBody>
      <dsp:txXfrm>
        <a:off x="0" y="0"/>
        <a:ext cx="6900512" cy="1384035"/>
      </dsp:txXfrm>
    </dsp:sp>
    <dsp:sp modelId="{9307F87E-73D6-44C1-A603-9EDFA31B1985}">
      <dsp:nvSpPr>
        <dsp:cNvPr id="0" name=""/>
        <dsp:cNvSpPr/>
      </dsp:nvSpPr>
      <dsp:spPr>
        <a:xfrm>
          <a:off x="0" y="1384035"/>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97F65E-22C4-43A7-9A50-88545DF9D8CF}">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Credit score policies should be implemented as well in order to keep track of students who deserve the credit score based on certain scenarios such as transfer students, cancelled courses, etc.</a:t>
          </a:r>
        </a:p>
      </dsp:txBody>
      <dsp:txXfrm>
        <a:off x="0" y="1384035"/>
        <a:ext cx="6900512" cy="1384035"/>
      </dsp:txXfrm>
    </dsp:sp>
    <dsp:sp modelId="{0250CA41-2AE4-4C16-A7C2-87EB54294868}">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B64F0F-4F9D-4123-9219-2C4657257F31}">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CSV formatting must agreed with the staff members since this file will be shared to the database and communication will make transactions much smoother.</a:t>
          </a:r>
        </a:p>
      </dsp:txBody>
      <dsp:txXfrm>
        <a:off x="0" y="2768070"/>
        <a:ext cx="6900512" cy="1384035"/>
      </dsp:txXfrm>
    </dsp:sp>
    <dsp:sp modelId="{03A1DC4B-DB7C-4761-9D34-64FC4AC42E90}">
      <dsp:nvSpPr>
        <dsp:cNvPr id="0" name=""/>
        <dsp:cNvSpPr/>
      </dsp:nvSpPr>
      <dsp:spPr>
        <a:xfrm>
          <a:off x="0" y="4152105"/>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6DE2E3-A5B4-46E5-BE2B-0A9C62EA07F6}">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The information technology department should be able to help implement this system and be critical of any security issue</a:t>
          </a:r>
        </a:p>
      </dsp:txBody>
      <dsp:txXfrm>
        <a:off x="0" y="4152105"/>
        <a:ext cx="6900512" cy="138403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7A74A-EF9D-BD99-7203-73DC00DA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86265-DD2E-D3BC-5D61-7BA84F89EE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091D0D-EA5A-233C-0FD7-875696AC5876}"/>
              </a:ext>
            </a:extLst>
          </p:cNvPr>
          <p:cNvSpPr>
            <a:spLocks noGrp="1"/>
          </p:cNvSpPr>
          <p:nvPr>
            <p:ph type="dt" sz="half" idx="10"/>
          </p:nvPr>
        </p:nvSpPr>
        <p:spPr/>
        <p:txBody>
          <a:bodyPr/>
          <a:lstStyle/>
          <a:p>
            <a:fld id="{9517505A-AA76-486C-BF83-323E164A393F}" type="datetimeFigureOut">
              <a:rPr lang="en-US" smtClean="0"/>
              <a:t>4/9/2023</a:t>
            </a:fld>
            <a:endParaRPr lang="en-US"/>
          </a:p>
        </p:txBody>
      </p:sp>
      <p:sp>
        <p:nvSpPr>
          <p:cNvPr id="5" name="Footer Placeholder 4">
            <a:extLst>
              <a:ext uri="{FF2B5EF4-FFF2-40B4-BE49-F238E27FC236}">
                <a16:creationId xmlns:a16="http://schemas.microsoft.com/office/drawing/2014/main" id="{B934BFAC-0124-823F-AA7F-7E3AD6695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CE1D2B-3A8E-86D4-D96A-C78F7724B794}"/>
              </a:ext>
            </a:extLst>
          </p:cNvPr>
          <p:cNvSpPr>
            <a:spLocks noGrp="1"/>
          </p:cNvSpPr>
          <p:nvPr>
            <p:ph type="sldNum" sz="quarter" idx="12"/>
          </p:nvPr>
        </p:nvSpPr>
        <p:spPr/>
        <p:txBody>
          <a:bodyPr/>
          <a:lstStyle/>
          <a:p>
            <a:fld id="{7CDDB28E-1488-4DC2-BEFF-D599997769CD}" type="slidenum">
              <a:rPr lang="en-US" smtClean="0"/>
              <a:t>‹#›</a:t>
            </a:fld>
            <a:endParaRPr lang="en-US"/>
          </a:p>
        </p:txBody>
      </p:sp>
    </p:spTree>
    <p:extLst>
      <p:ext uri="{BB962C8B-B14F-4D97-AF65-F5344CB8AC3E}">
        <p14:creationId xmlns:p14="http://schemas.microsoft.com/office/powerpoint/2010/main" val="3689347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20ED5-7875-6FA2-AC0C-294CE0FE8F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578B05-1630-5388-EBFE-059225A051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574127-0F09-F878-FC35-AD9FC60E0711}"/>
              </a:ext>
            </a:extLst>
          </p:cNvPr>
          <p:cNvSpPr>
            <a:spLocks noGrp="1"/>
          </p:cNvSpPr>
          <p:nvPr>
            <p:ph type="dt" sz="half" idx="10"/>
          </p:nvPr>
        </p:nvSpPr>
        <p:spPr/>
        <p:txBody>
          <a:bodyPr/>
          <a:lstStyle/>
          <a:p>
            <a:fld id="{9517505A-AA76-486C-BF83-323E164A393F}" type="datetimeFigureOut">
              <a:rPr lang="en-US" smtClean="0"/>
              <a:t>4/9/2023</a:t>
            </a:fld>
            <a:endParaRPr lang="en-US"/>
          </a:p>
        </p:txBody>
      </p:sp>
      <p:sp>
        <p:nvSpPr>
          <p:cNvPr id="5" name="Footer Placeholder 4">
            <a:extLst>
              <a:ext uri="{FF2B5EF4-FFF2-40B4-BE49-F238E27FC236}">
                <a16:creationId xmlns:a16="http://schemas.microsoft.com/office/drawing/2014/main" id="{6A3F4BF8-B1ED-B32C-3F52-1D775E0E9A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22E1B-6BC0-28FA-6525-B1C339F0912A}"/>
              </a:ext>
            </a:extLst>
          </p:cNvPr>
          <p:cNvSpPr>
            <a:spLocks noGrp="1"/>
          </p:cNvSpPr>
          <p:nvPr>
            <p:ph type="sldNum" sz="quarter" idx="12"/>
          </p:nvPr>
        </p:nvSpPr>
        <p:spPr/>
        <p:txBody>
          <a:bodyPr/>
          <a:lstStyle/>
          <a:p>
            <a:fld id="{7CDDB28E-1488-4DC2-BEFF-D599997769CD}" type="slidenum">
              <a:rPr lang="en-US" smtClean="0"/>
              <a:t>‹#›</a:t>
            </a:fld>
            <a:endParaRPr lang="en-US"/>
          </a:p>
        </p:txBody>
      </p:sp>
    </p:spTree>
    <p:extLst>
      <p:ext uri="{BB962C8B-B14F-4D97-AF65-F5344CB8AC3E}">
        <p14:creationId xmlns:p14="http://schemas.microsoft.com/office/powerpoint/2010/main" val="2098469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C25724-435A-4105-0A49-3BB3281CAD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83AC7D-42E6-68DB-52D4-821867A390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51B0B0-B476-4FE1-930A-A55706641405}"/>
              </a:ext>
            </a:extLst>
          </p:cNvPr>
          <p:cNvSpPr>
            <a:spLocks noGrp="1"/>
          </p:cNvSpPr>
          <p:nvPr>
            <p:ph type="dt" sz="half" idx="10"/>
          </p:nvPr>
        </p:nvSpPr>
        <p:spPr/>
        <p:txBody>
          <a:bodyPr/>
          <a:lstStyle/>
          <a:p>
            <a:fld id="{9517505A-AA76-486C-BF83-323E164A393F}" type="datetimeFigureOut">
              <a:rPr lang="en-US" smtClean="0"/>
              <a:t>4/9/2023</a:t>
            </a:fld>
            <a:endParaRPr lang="en-US"/>
          </a:p>
        </p:txBody>
      </p:sp>
      <p:sp>
        <p:nvSpPr>
          <p:cNvPr id="5" name="Footer Placeholder 4">
            <a:extLst>
              <a:ext uri="{FF2B5EF4-FFF2-40B4-BE49-F238E27FC236}">
                <a16:creationId xmlns:a16="http://schemas.microsoft.com/office/drawing/2014/main" id="{5356EEFA-D086-BBDD-7C7C-C8EEF3809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23BAB5-882E-7F21-9D52-B8697B1A4F5A}"/>
              </a:ext>
            </a:extLst>
          </p:cNvPr>
          <p:cNvSpPr>
            <a:spLocks noGrp="1"/>
          </p:cNvSpPr>
          <p:nvPr>
            <p:ph type="sldNum" sz="quarter" idx="12"/>
          </p:nvPr>
        </p:nvSpPr>
        <p:spPr/>
        <p:txBody>
          <a:bodyPr/>
          <a:lstStyle/>
          <a:p>
            <a:fld id="{7CDDB28E-1488-4DC2-BEFF-D599997769CD}" type="slidenum">
              <a:rPr lang="en-US" smtClean="0"/>
              <a:t>‹#›</a:t>
            </a:fld>
            <a:endParaRPr lang="en-US"/>
          </a:p>
        </p:txBody>
      </p:sp>
    </p:spTree>
    <p:extLst>
      <p:ext uri="{BB962C8B-B14F-4D97-AF65-F5344CB8AC3E}">
        <p14:creationId xmlns:p14="http://schemas.microsoft.com/office/powerpoint/2010/main" val="986896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2A5FB-28E2-7934-8E18-D8F5D19671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0E0088-23C7-0E83-1935-DE07773C30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F9E23D-2764-689C-EDB0-6131CDBD21AC}"/>
              </a:ext>
            </a:extLst>
          </p:cNvPr>
          <p:cNvSpPr>
            <a:spLocks noGrp="1"/>
          </p:cNvSpPr>
          <p:nvPr>
            <p:ph type="dt" sz="half" idx="10"/>
          </p:nvPr>
        </p:nvSpPr>
        <p:spPr/>
        <p:txBody>
          <a:bodyPr/>
          <a:lstStyle/>
          <a:p>
            <a:fld id="{9517505A-AA76-486C-BF83-323E164A393F}" type="datetimeFigureOut">
              <a:rPr lang="en-US" smtClean="0"/>
              <a:t>4/9/2023</a:t>
            </a:fld>
            <a:endParaRPr lang="en-US"/>
          </a:p>
        </p:txBody>
      </p:sp>
      <p:sp>
        <p:nvSpPr>
          <p:cNvPr id="5" name="Footer Placeholder 4">
            <a:extLst>
              <a:ext uri="{FF2B5EF4-FFF2-40B4-BE49-F238E27FC236}">
                <a16:creationId xmlns:a16="http://schemas.microsoft.com/office/drawing/2014/main" id="{A2A3837D-8013-0270-1DBB-28BA57BFD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5AE2F-133F-AB37-0D44-DA245269DE80}"/>
              </a:ext>
            </a:extLst>
          </p:cNvPr>
          <p:cNvSpPr>
            <a:spLocks noGrp="1"/>
          </p:cNvSpPr>
          <p:nvPr>
            <p:ph type="sldNum" sz="quarter" idx="12"/>
          </p:nvPr>
        </p:nvSpPr>
        <p:spPr/>
        <p:txBody>
          <a:bodyPr/>
          <a:lstStyle/>
          <a:p>
            <a:fld id="{7CDDB28E-1488-4DC2-BEFF-D599997769CD}" type="slidenum">
              <a:rPr lang="en-US" smtClean="0"/>
              <a:t>‹#›</a:t>
            </a:fld>
            <a:endParaRPr lang="en-US"/>
          </a:p>
        </p:txBody>
      </p:sp>
    </p:spTree>
    <p:extLst>
      <p:ext uri="{BB962C8B-B14F-4D97-AF65-F5344CB8AC3E}">
        <p14:creationId xmlns:p14="http://schemas.microsoft.com/office/powerpoint/2010/main" val="1611330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D77FA-65A8-E7E2-BACD-4951AADD3C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B49FB0-96B1-C59C-5607-C1CDCA3DDE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160284-36A9-7439-ABE9-FA02238846AE}"/>
              </a:ext>
            </a:extLst>
          </p:cNvPr>
          <p:cNvSpPr>
            <a:spLocks noGrp="1"/>
          </p:cNvSpPr>
          <p:nvPr>
            <p:ph type="dt" sz="half" idx="10"/>
          </p:nvPr>
        </p:nvSpPr>
        <p:spPr/>
        <p:txBody>
          <a:bodyPr/>
          <a:lstStyle/>
          <a:p>
            <a:fld id="{9517505A-AA76-486C-BF83-323E164A393F}" type="datetimeFigureOut">
              <a:rPr lang="en-US" smtClean="0"/>
              <a:t>4/9/2023</a:t>
            </a:fld>
            <a:endParaRPr lang="en-US"/>
          </a:p>
        </p:txBody>
      </p:sp>
      <p:sp>
        <p:nvSpPr>
          <p:cNvPr id="5" name="Footer Placeholder 4">
            <a:extLst>
              <a:ext uri="{FF2B5EF4-FFF2-40B4-BE49-F238E27FC236}">
                <a16:creationId xmlns:a16="http://schemas.microsoft.com/office/drawing/2014/main" id="{29E5C940-C225-4A2D-9C73-228DA9B144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C6C3EF-8E79-49B8-BC87-EFD276D032DF}"/>
              </a:ext>
            </a:extLst>
          </p:cNvPr>
          <p:cNvSpPr>
            <a:spLocks noGrp="1"/>
          </p:cNvSpPr>
          <p:nvPr>
            <p:ph type="sldNum" sz="quarter" idx="12"/>
          </p:nvPr>
        </p:nvSpPr>
        <p:spPr/>
        <p:txBody>
          <a:bodyPr/>
          <a:lstStyle/>
          <a:p>
            <a:fld id="{7CDDB28E-1488-4DC2-BEFF-D599997769CD}" type="slidenum">
              <a:rPr lang="en-US" smtClean="0"/>
              <a:t>‹#›</a:t>
            </a:fld>
            <a:endParaRPr lang="en-US"/>
          </a:p>
        </p:txBody>
      </p:sp>
    </p:spTree>
    <p:extLst>
      <p:ext uri="{BB962C8B-B14F-4D97-AF65-F5344CB8AC3E}">
        <p14:creationId xmlns:p14="http://schemas.microsoft.com/office/powerpoint/2010/main" val="3700412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4C529-68AE-B1B3-FD5F-57AB6C8082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4FCB2A-40D0-D2BB-AD5F-E01A1F1326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1308D8-8C0A-75A0-ECF9-B0342E022E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DF8FD8-FFDA-6F6E-5280-9FE1215D4784}"/>
              </a:ext>
            </a:extLst>
          </p:cNvPr>
          <p:cNvSpPr>
            <a:spLocks noGrp="1"/>
          </p:cNvSpPr>
          <p:nvPr>
            <p:ph type="dt" sz="half" idx="10"/>
          </p:nvPr>
        </p:nvSpPr>
        <p:spPr/>
        <p:txBody>
          <a:bodyPr/>
          <a:lstStyle/>
          <a:p>
            <a:fld id="{9517505A-AA76-486C-BF83-323E164A393F}" type="datetimeFigureOut">
              <a:rPr lang="en-US" smtClean="0"/>
              <a:t>4/9/2023</a:t>
            </a:fld>
            <a:endParaRPr lang="en-US"/>
          </a:p>
        </p:txBody>
      </p:sp>
      <p:sp>
        <p:nvSpPr>
          <p:cNvPr id="6" name="Footer Placeholder 5">
            <a:extLst>
              <a:ext uri="{FF2B5EF4-FFF2-40B4-BE49-F238E27FC236}">
                <a16:creationId xmlns:a16="http://schemas.microsoft.com/office/drawing/2014/main" id="{326D00DF-3954-7B77-D59D-D6EC87D002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795365-857F-EB3A-609E-417D141D701B}"/>
              </a:ext>
            </a:extLst>
          </p:cNvPr>
          <p:cNvSpPr>
            <a:spLocks noGrp="1"/>
          </p:cNvSpPr>
          <p:nvPr>
            <p:ph type="sldNum" sz="quarter" idx="12"/>
          </p:nvPr>
        </p:nvSpPr>
        <p:spPr/>
        <p:txBody>
          <a:bodyPr/>
          <a:lstStyle/>
          <a:p>
            <a:fld id="{7CDDB28E-1488-4DC2-BEFF-D599997769CD}" type="slidenum">
              <a:rPr lang="en-US" smtClean="0"/>
              <a:t>‹#›</a:t>
            </a:fld>
            <a:endParaRPr lang="en-US"/>
          </a:p>
        </p:txBody>
      </p:sp>
    </p:spTree>
    <p:extLst>
      <p:ext uri="{BB962C8B-B14F-4D97-AF65-F5344CB8AC3E}">
        <p14:creationId xmlns:p14="http://schemas.microsoft.com/office/powerpoint/2010/main" val="4038450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62A18-908F-FA9A-DCB8-1F347C4A16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D2C4F4-ACE7-AE05-CA8B-BE6BC72B5F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8B34B1-C43B-6FFE-66AD-2B8BFDD6A5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506BDC-D590-8CF0-37AE-7D85C4AA6E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E4A560-06BF-4B3D-5C90-95BFCE8C29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13B992-814C-8769-FD79-E29A76FCDC07}"/>
              </a:ext>
            </a:extLst>
          </p:cNvPr>
          <p:cNvSpPr>
            <a:spLocks noGrp="1"/>
          </p:cNvSpPr>
          <p:nvPr>
            <p:ph type="dt" sz="half" idx="10"/>
          </p:nvPr>
        </p:nvSpPr>
        <p:spPr/>
        <p:txBody>
          <a:bodyPr/>
          <a:lstStyle/>
          <a:p>
            <a:fld id="{9517505A-AA76-486C-BF83-323E164A393F}" type="datetimeFigureOut">
              <a:rPr lang="en-US" smtClean="0"/>
              <a:t>4/9/2023</a:t>
            </a:fld>
            <a:endParaRPr lang="en-US"/>
          </a:p>
        </p:txBody>
      </p:sp>
      <p:sp>
        <p:nvSpPr>
          <p:cNvPr id="8" name="Footer Placeholder 7">
            <a:extLst>
              <a:ext uri="{FF2B5EF4-FFF2-40B4-BE49-F238E27FC236}">
                <a16:creationId xmlns:a16="http://schemas.microsoft.com/office/drawing/2014/main" id="{7F0D7D31-FC5D-2BB2-EB5C-AF83C175D0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29654A-4E04-61DC-203C-B4824475C18F}"/>
              </a:ext>
            </a:extLst>
          </p:cNvPr>
          <p:cNvSpPr>
            <a:spLocks noGrp="1"/>
          </p:cNvSpPr>
          <p:nvPr>
            <p:ph type="sldNum" sz="quarter" idx="12"/>
          </p:nvPr>
        </p:nvSpPr>
        <p:spPr/>
        <p:txBody>
          <a:bodyPr/>
          <a:lstStyle/>
          <a:p>
            <a:fld id="{7CDDB28E-1488-4DC2-BEFF-D599997769CD}" type="slidenum">
              <a:rPr lang="en-US" smtClean="0"/>
              <a:t>‹#›</a:t>
            </a:fld>
            <a:endParaRPr lang="en-US"/>
          </a:p>
        </p:txBody>
      </p:sp>
    </p:spTree>
    <p:extLst>
      <p:ext uri="{BB962C8B-B14F-4D97-AF65-F5344CB8AC3E}">
        <p14:creationId xmlns:p14="http://schemas.microsoft.com/office/powerpoint/2010/main" val="3485436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867F-418D-4E5C-6D71-0D3CE4A400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EE7E00-35DB-E9E9-01DA-9B3D685C46FE}"/>
              </a:ext>
            </a:extLst>
          </p:cNvPr>
          <p:cNvSpPr>
            <a:spLocks noGrp="1"/>
          </p:cNvSpPr>
          <p:nvPr>
            <p:ph type="dt" sz="half" idx="10"/>
          </p:nvPr>
        </p:nvSpPr>
        <p:spPr/>
        <p:txBody>
          <a:bodyPr/>
          <a:lstStyle/>
          <a:p>
            <a:fld id="{9517505A-AA76-486C-BF83-323E164A393F}" type="datetimeFigureOut">
              <a:rPr lang="en-US" smtClean="0"/>
              <a:t>4/9/2023</a:t>
            </a:fld>
            <a:endParaRPr lang="en-US"/>
          </a:p>
        </p:txBody>
      </p:sp>
      <p:sp>
        <p:nvSpPr>
          <p:cNvPr id="4" name="Footer Placeholder 3">
            <a:extLst>
              <a:ext uri="{FF2B5EF4-FFF2-40B4-BE49-F238E27FC236}">
                <a16:creationId xmlns:a16="http://schemas.microsoft.com/office/drawing/2014/main" id="{D89CBA4D-4F7B-A455-6672-972F0F3D35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2AFFD0-0E82-3532-5252-3768F7C2443A}"/>
              </a:ext>
            </a:extLst>
          </p:cNvPr>
          <p:cNvSpPr>
            <a:spLocks noGrp="1"/>
          </p:cNvSpPr>
          <p:nvPr>
            <p:ph type="sldNum" sz="quarter" idx="12"/>
          </p:nvPr>
        </p:nvSpPr>
        <p:spPr/>
        <p:txBody>
          <a:bodyPr/>
          <a:lstStyle/>
          <a:p>
            <a:fld id="{7CDDB28E-1488-4DC2-BEFF-D599997769CD}" type="slidenum">
              <a:rPr lang="en-US" smtClean="0"/>
              <a:t>‹#›</a:t>
            </a:fld>
            <a:endParaRPr lang="en-US"/>
          </a:p>
        </p:txBody>
      </p:sp>
    </p:spTree>
    <p:extLst>
      <p:ext uri="{BB962C8B-B14F-4D97-AF65-F5344CB8AC3E}">
        <p14:creationId xmlns:p14="http://schemas.microsoft.com/office/powerpoint/2010/main" val="649224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7D9CAF-3F70-A8DC-CB96-B54C960482D1}"/>
              </a:ext>
            </a:extLst>
          </p:cNvPr>
          <p:cNvSpPr>
            <a:spLocks noGrp="1"/>
          </p:cNvSpPr>
          <p:nvPr>
            <p:ph type="dt" sz="half" idx="10"/>
          </p:nvPr>
        </p:nvSpPr>
        <p:spPr/>
        <p:txBody>
          <a:bodyPr/>
          <a:lstStyle/>
          <a:p>
            <a:fld id="{9517505A-AA76-486C-BF83-323E164A393F}" type="datetimeFigureOut">
              <a:rPr lang="en-US" smtClean="0"/>
              <a:t>4/9/2023</a:t>
            </a:fld>
            <a:endParaRPr lang="en-US"/>
          </a:p>
        </p:txBody>
      </p:sp>
      <p:sp>
        <p:nvSpPr>
          <p:cNvPr id="3" name="Footer Placeholder 2">
            <a:extLst>
              <a:ext uri="{FF2B5EF4-FFF2-40B4-BE49-F238E27FC236}">
                <a16:creationId xmlns:a16="http://schemas.microsoft.com/office/drawing/2014/main" id="{CA178873-6420-293B-E782-ED51AE3E53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2C09EF-861E-2B37-8C36-4D70E4480101}"/>
              </a:ext>
            </a:extLst>
          </p:cNvPr>
          <p:cNvSpPr>
            <a:spLocks noGrp="1"/>
          </p:cNvSpPr>
          <p:nvPr>
            <p:ph type="sldNum" sz="quarter" idx="12"/>
          </p:nvPr>
        </p:nvSpPr>
        <p:spPr/>
        <p:txBody>
          <a:bodyPr/>
          <a:lstStyle/>
          <a:p>
            <a:fld id="{7CDDB28E-1488-4DC2-BEFF-D599997769CD}" type="slidenum">
              <a:rPr lang="en-US" smtClean="0"/>
              <a:t>‹#›</a:t>
            </a:fld>
            <a:endParaRPr lang="en-US"/>
          </a:p>
        </p:txBody>
      </p:sp>
    </p:spTree>
    <p:extLst>
      <p:ext uri="{BB962C8B-B14F-4D97-AF65-F5344CB8AC3E}">
        <p14:creationId xmlns:p14="http://schemas.microsoft.com/office/powerpoint/2010/main" val="2120771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248E6-8D44-7988-5FFA-62B40B9536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911F37-E15E-1661-8D5F-DD20AD5441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F29E5B-5E8A-81F3-BB26-19BB61454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6D759E-95C9-82CF-23B7-C2054BDBDF68}"/>
              </a:ext>
            </a:extLst>
          </p:cNvPr>
          <p:cNvSpPr>
            <a:spLocks noGrp="1"/>
          </p:cNvSpPr>
          <p:nvPr>
            <p:ph type="dt" sz="half" idx="10"/>
          </p:nvPr>
        </p:nvSpPr>
        <p:spPr/>
        <p:txBody>
          <a:bodyPr/>
          <a:lstStyle/>
          <a:p>
            <a:fld id="{9517505A-AA76-486C-BF83-323E164A393F}" type="datetimeFigureOut">
              <a:rPr lang="en-US" smtClean="0"/>
              <a:t>4/9/2023</a:t>
            </a:fld>
            <a:endParaRPr lang="en-US"/>
          </a:p>
        </p:txBody>
      </p:sp>
      <p:sp>
        <p:nvSpPr>
          <p:cNvPr id="6" name="Footer Placeholder 5">
            <a:extLst>
              <a:ext uri="{FF2B5EF4-FFF2-40B4-BE49-F238E27FC236}">
                <a16:creationId xmlns:a16="http://schemas.microsoft.com/office/drawing/2014/main" id="{8A2B801E-104E-FD68-3D58-57E19D8DB1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AD759C-EEBB-20EF-54EB-4624C554F9F1}"/>
              </a:ext>
            </a:extLst>
          </p:cNvPr>
          <p:cNvSpPr>
            <a:spLocks noGrp="1"/>
          </p:cNvSpPr>
          <p:nvPr>
            <p:ph type="sldNum" sz="quarter" idx="12"/>
          </p:nvPr>
        </p:nvSpPr>
        <p:spPr/>
        <p:txBody>
          <a:bodyPr/>
          <a:lstStyle/>
          <a:p>
            <a:fld id="{7CDDB28E-1488-4DC2-BEFF-D599997769CD}" type="slidenum">
              <a:rPr lang="en-US" smtClean="0"/>
              <a:t>‹#›</a:t>
            </a:fld>
            <a:endParaRPr lang="en-US"/>
          </a:p>
        </p:txBody>
      </p:sp>
    </p:spTree>
    <p:extLst>
      <p:ext uri="{BB962C8B-B14F-4D97-AF65-F5344CB8AC3E}">
        <p14:creationId xmlns:p14="http://schemas.microsoft.com/office/powerpoint/2010/main" val="3328749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F05C-677D-88E3-B2E4-AF7A953FBA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E4FD5F-008F-6416-F898-30E86E87B1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E3FADA-8E8D-4E11-3237-81581BA195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2D3109-3C58-1430-A169-66892012FE12}"/>
              </a:ext>
            </a:extLst>
          </p:cNvPr>
          <p:cNvSpPr>
            <a:spLocks noGrp="1"/>
          </p:cNvSpPr>
          <p:nvPr>
            <p:ph type="dt" sz="half" idx="10"/>
          </p:nvPr>
        </p:nvSpPr>
        <p:spPr/>
        <p:txBody>
          <a:bodyPr/>
          <a:lstStyle/>
          <a:p>
            <a:fld id="{9517505A-AA76-486C-BF83-323E164A393F}" type="datetimeFigureOut">
              <a:rPr lang="en-US" smtClean="0"/>
              <a:t>4/9/2023</a:t>
            </a:fld>
            <a:endParaRPr lang="en-US"/>
          </a:p>
        </p:txBody>
      </p:sp>
      <p:sp>
        <p:nvSpPr>
          <p:cNvPr id="6" name="Footer Placeholder 5">
            <a:extLst>
              <a:ext uri="{FF2B5EF4-FFF2-40B4-BE49-F238E27FC236}">
                <a16:creationId xmlns:a16="http://schemas.microsoft.com/office/drawing/2014/main" id="{46BAFE54-B040-878E-47D7-BAE64C3ECE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8C407C-E7A0-88D8-68EE-49C31CD90A3C}"/>
              </a:ext>
            </a:extLst>
          </p:cNvPr>
          <p:cNvSpPr>
            <a:spLocks noGrp="1"/>
          </p:cNvSpPr>
          <p:nvPr>
            <p:ph type="sldNum" sz="quarter" idx="12"/>
          </p:nvPr>
        </p:nvSpPr>
        <p:spPr/>
        <p:txBody>
          <a:bodyPr/>
          <a:lstStyle/>
          <a:p>
            <a:fld id="{7CDDB28E-1488-4DC2-BEFF-D599997769CD}" type="slidenum">
              <a:rPr lang="en-US" smtClean="0"/>
              <a:t>‹#›</a:t>
            </a:fld>
            <a:endParaRPr lang="en-US"/>
          </a:p>
        </p:txBody>
      </p:sp>
    </p:spTree>
    <p:extLst>
      <p:ext uri="{BB962C8B-B14F-4D97-AF65-F5344CB8AC3E}">
        <p14:creationId xmlns:p14="http://schemas.microsoft.com/office/powerpoint/2010/main" val="2081670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872E40-459A-956D-08F3-169D977C57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97C8E7-F330-6FB6-36F4-E9EA424533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664A8-6509-B14B-7330-39B6A2F6A0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17505A-AA76-486C-BF83-323E164A393F}" type="datetimeFigureOut">
              <a:rPr lang="en-US" smtClean="0"/>
              <a:t>4/9/2023</a:t>
            </a:fld>
            <a:endParaRPr lang="en-US"/>
          </a:p>
        </p:txBody>
      </p:sp>
      <p:sp>
        <p:nvSpPr>
          <p:cNvPr id="5" name="Footer Placeholder 4">
            <a:extLst>
              <a:ext uri="{FF2B5EF4-FFF2-40B4-BE49-F238E27FC236}">
                <a16:creationId xmlns:a16="http://schemas.microsoft.com/office/drawing/2014/main" id="{BD4D759C-AB72-ADD4-023F-278876EB0C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031FF2-9454-2EA5-2B9E-97C512EA03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DB28E-1488-4DC2-BEFF-D599997769CD}" type="slidenum">
              <a:rPr lang="en-US" smtClean="0"/>
              <a:t>‹#›</a:t>
            </a:fld>
            <a:endParaRPr lang="en-US"/>
          </a:p>
        </p:txBody>
      </p:sp>
    </p:spTree>
    <p:extLst>
      <p:ext uri="{BB962C8B-B14F-4D97-AF65-F5344CB8AC3E}">
        <p14:creationId xmlns:p14="http://schemas.microsoft.com/office/powerpoint/2010/main" val="172469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hyperlink" Target="https://www.pngall.com/database-png" TargetMode="Externa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 descr="Bird flying">
            <a:extLst>
              <a:ext uri="{FF2B5EF4-FFF2-40B4-BE49-F238E27FC236}">
                <a16:creationId xmlns:a16="http://schemas.microsoft.com/office/drawing/2014/main" id="{1E6E703B-D6D1-F3EB-9F1B-ADCC3310BB83}"/>
              </a:ext>
            </a:extLst>
          </p:cNvPr>
          <p:cNvPicPr>
            <a:picLocks noChangeAspect="1"/>
          </p:cNvPicPr>
          <p:nvPr/>
        </p:nvPicPr>
        <p:blipFill rotWithShape="1">
          <a:blip r:embed="rId2">
            <a:alphaModFix amt="50000"/>
          </a:blip>
          <a:srcRect b="5858"/>
          <a:stretch/>
        </p:blipFill>
        <p:spPr>
          <a:xfrm>
            <a:off x="20" y="1"/>
            <a:ext cx="12191980" cy="6857999"/>
          </a:xfrm>
          <a:prstGeom prst="rect">
            <a:avLst/>
          </a:prstGeom>
        </p:spPr>
      </p:pic>
      <p:sp>
        <p:nvSpPr>
          <p:cNvPr id="2" name="Title 1">
            <a:extLst>
              <a:ext uri="{FF2B5EF4-FFF2-40B4-BE49-F238E27FC236}">
                <a16:creationId xmlns:a16="http://schemas.microsoft.com/office/drawing/2014/main" id="{4C1E9031-B6EA-337D-1984-B64423CB1089}"/>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The Hawk’s navigator</a:t>
            </a:r>
          </a:p>
        </p:txBody>
      </p:sp>
      <p:sp>
        <p:nvSpPr>
          <p:cNvPr id="3" name="Subtitle 2">
            <a:extLst>
              <a:ext uri="{FF2B5EF4-FFF2-40B4-BE49-F238E27FC236}">
                <a16:creationId xmlns:a16="http://schemas.microsoft.com/office/drawing/2014/main" id="{EB90B028-959A-6835-DAEA-97FF13E2021C}"/>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By Nicholas Waugh</a:t>
            </a:r>
          </a:p>
        </p:txBody>
      </p:sp>
    </p:spTree>
    <p:extLst>
      <p:ext uri="{BB962C8B-B14F-4D97-AF65-F5344CB8AC3E}">
        <p14:creationId xmlns:p14="http://schemas.microsoft.com/office/powerpoint/2010/main" val="4021660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CFBE66-6AB9-3E6D-6B0B-B98DB1A5D27A}"/>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Department’s Course List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1A7F2B-3963-90F3-CC3D-6D6BBA9DDB7D}"/>
              </a:ext>
            </a:extLst>
          </p:cNvPr>
          <p:cNvSpPr>
            <a:spLocks noGrp="1"/>
          </p:cNvSpPr>
          <p:nvPr>
            <p:ph idx="1"/>
          </p:nvPr>
        </p:nvSpPr>
        <p:spPr>
          <a:xfrm>
            <a:off x="838200" y="1929384"/>
            <a:ext cx="10515600" cy="4251960"/>
          </a:xfrm>
        </p:spPr>
        <p:txBody>
          <a:bodyPr>
            <a:normAutofit/>
          </a:bodyPr>
          <a:lstStyle/>
          <a:p>
            <a:r>
              <a:rPr lang="en-US" sz="2200" dirty="0">
                <a:latin typeface="Times New Roman" panose="02020603050405020304" pitchFamily="18" charset="0"/>
                <a:cs typeface="Times New Roman" panose="02020603050405020304" pitchFamily="18" charset="0"/>
              </a:rPr>
              <a:t>The department’s Course list should have the courses listed in the following format:</a:t>
            </a:r>
          </a:p>
          <a:p>
            <a:r>
              <a:rPr lang="en-US" sz="2200" dirty="0">
                <a:latin typeface="Times New Roman" panose="02020603050405020304" pitchFamily="18" charset="0"/>
                <a:cs typeface="Times New Roman" panose="02020603050405020304" pitchFamily="18" charset="0"/>
              </a:rPr>
              <a:t>Course ID, Course ABV., Course Number, title, credits, prerequisite</a:t>
            </a:r>
          </a:p>
          <a:p>
            <a:r>
              <a:rPr lang="en-US" sz="2200" dirty="0">
                <a:latin typeface="Times New Roman" panose="02020603050405020304" pitchFamily="18" charset="0"/>
                <a:cs typeface="Times New Roman" panose="02020603050405020304" pitchFamily="18" charset="0"/>
              </a:rPr>
              <a:t>Course ID: a Primary Key to find a specific Course. Ex: 1000,9999</a:t>
            </a:r>
          </a:p>
          <a:p>
            <a:r>
              <a:rPr lang="en-US" sz="2200" dirty="0">
                <a:latin typeface="Times New Roman" panose="02020603050405020304" pitchFamily="18" charset="0"/>
                <a:cs typeface="Times New Roman" panose="02020603050405020304" pitchFamily="18" charset="0"/>
              </a:rPr>
              <a:t>Course ABV.: an abbreviation from the course.  Ex: CSDP, ENGL,MATH</a:t>
            </a:r>
          </a:p>
          <a:p>
            <a:r>
              <a:rPr lang="en-US" sz="2200" dirty="0">
                <a:latin typeface="Times New Roman" panose="02020603050405020304" pitchFamily="18" charset="0"/>
                <a:cs typeface="Times New Roman" panose="02020603050405020304" pitchFamily="18" charset="0"/>
              </a:rPr>
              <a:t>Title: Name of the course. Ex: Introduction to Computer Science</a:t>
            </a:r>
          </a:p>
          <a:p>
            <a:r>
              <a:rPr lang="en-US" sz="2200" dirty="0">
                <a:latin typeface="Times New Roman" panose="02020603050405020304" pitchFamily="18" charset="0"/>
                <a:cs typeface="Times New Roman" panose="02020603050405020304" pitchFamily="18" charset="0"/>
              </a:rPr>
              <a:t>Prerequisites: course requirements in order to enroll represented in </a:t>
            </a:r>
            <a:r>
              <a:rPr lang="en-US" sz="2200" dirty="0" err="1">
                <a:latin typeface="Times New Roman" panose="02020603050405020304" pitchFamily="18" charset="0"/>
                <a:cs typeface="Times New Roman" panose="02020603050405020304" pitchFamily="18" charset="0"/>
              </a:rPr>
              <a:t>CourseID</a:t>
            </a:r>
            <a:r>
              <a:rPr lang="en-US" sz="2200" dirty="0">
                <a:latin typeface="Times New Roman" panose="02020603050405020304" pitchFamily="18" charset="0"/>
                <a:cs typeface="Times New Roman" panose="02020603050405020304" pitchFamily="18" charset="0"/>
              </a:rPr>
              <a:t>. Ex: 1100 </a:t>
            </a:r>
          </a:p>
          <a:p>
            <a:r>
              <a:rPr lang="en-US" sz="2200" dirty="0">
                <a:latin typeface="Times New Roman" panose="02020603050405020304" pitchFamily="18" charset="0"/>
                <a:cs typeface="Times New Roman" panose="02020603050405020304" pitchFamily="18" charset="0"/>
              </a:rPr>
              <a:t>For Example:</a:t>
            </a:r>
          </a:p>
          <a:p>
            <a:pPr marL="0" indent="0">
              <a:buNone/>
            </a:pPr>
            <a:r>
              <a:rPr lang="en-US" sz="2200" dirty="0">
                <a:latin typeface="Times New Roman" panose="02020603050405020304" pitchFamily="18" charset="0"/>
                <a:cs typeface="Times New Roman" panose="02020603050405020304" pitchFamily="18" charset="0"/>
              </a:rPr>
              <a:t>	1052,CSDP,221,Introduction to Computer Programming,4,1100/1098</a:t>
            </a:r>
          </a:p>
        </p:txBody>
      </p:sp>
    </p:spTree>
    <p:extLst>
      <p:ext uri="{BB962C8B-B14F-4D97-AF65-F5344CB8AC3E}">
        <p14:creationId xmlns:p14="http://schemas.microsoft.com/office/powerpoint/2010/main" val="395351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D7099A-C1EF-DAC5-7225-17BF29CD5CDA}"/>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Prerequisites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CCB6A6-E5FC-71BB-92AD-097B4A24D485}"/>
              </a:ext>
            </a:extLst>
          </p:cNvPr>
          <p:cNvSpPr>
            <a:spLocks noGrp="1"/>
          </p:cNvSpPr>
          <p:nvPr>
            <p:ph idx="1"/>
          </p:nvPr>
        </p:nvSpPr>
        <p:spPr>
          <a:xfrm>
            <a:off x="838200" y="1929384"/>
            <a:ext cx="10515600" cy="4251960"/>
          </a:xfrm>
        </p:spPr>
        <p:txBody>
          <a:bodyPr>
            <a:normAutofit/>
          </a:bodyPr>
          <a:lstStyle/>
          <a:p>
            <a:r>
              <a:rPr lang="en-US" sz="2200" dirty="0">
                <a:latin typeface="Times New Roman" panose="02020603050405020304" pitchFamily="18" charset="0"/>
                <a:cs typeface="Times New Roman" panose="02020603050405020304" pitchFamily="18" charset="0"/>
              </a:rPr>
              <a:t>For prerequisites, there multiple requirements for a student to take. According to the catalog, there aren’t only a certain course a student should take prior but also courses they should take at the same time, or if there are multiple courses to take.</a:t>
            </a:r>
          </a:p>
          <a:p>
            <a:r>
              <a:rPr lang="en-US" sz="2200" dirty="0">
                <a:latin typeface="Times New Roman" panose="02020603050405020304" pitchFamily="18" charset="0"/>
                <a:cs typeface="Times New Roman" panose="02020603050405020304" pitchFamily="18" charset="0"/>
              </a:rPr>
              <a:t>Here are a few symbols to use in order to represent what type of requirement they need take by representing two course IDS (A,B).</a:t>
            </a:r>
          </a:p>
          <a:p>
            <a:r>
              <a:rPr lang="en-US" sz="2200" dirty="0">
                <a:latin typeface="Times New Roman" panose="02020603050405020304" pitchFamily="18" charset="0"/>
                <a:cs typeface="Times New Roman" panose="02020603050405020304" pitchFamily="18" charset="0"/>
              </a:rPr>
              <a:t>A&amp;B=Need to taken both A and B</a:t>
            </a:r>
          </a:p>
          <a:p>
            <a:r>
              <a:rPr lang="en-US" sz="2200" dirty="0">
                <a:latin typeface="Times New Roman" panose="02020603050405020304" pitchFamily="18" charset="0"/>
                <a:cs typeface="Times New Roman" panose="02020603050405020304" pitchFamily="18" charset="0"/>
              </a:rPr>
              <a:t>A/B = Need A or B</a:t>
            </a:r>
          </a:p>
          <a:p>
            <a:r>
              <a:rPr lang="en-US" sz="2200" dirty="0">
                <a:latin typeface="Times New Roman" panose="02020603050405020304" pitchFamily="18" charset="0"/>
                <a:cs typeface="Times New Roman" panose="02020603050405020304" pitchFamily="18" charset="0"/>
              </a:rPr>
              <a:t>~B = if taking course A with this requirement, need to take course B in the same semester as course A and vice versa.</a:t>
            </a:r>
          </a:p>
          <a:p>
            <a:r>
              <a:rPr lang="en-US" sz="2200" dirty="0">
                <a:latin typeface="Times New Roman" panose="02020603050405020304" pitchFamily="18" charset="0"/>
                <a:cs typeface="Times New Roman" panose="02020603050405020304" pitchFamily="18" charset="0"/>
              </a:rPr>
              <a:t>X=No requirement needed.</a:t>
            </a:r>
          </a:p>
        </p:txBody>
      </p:sp>
    </p:spTree>
    <p:extLst>
      <p:ext uri="{BB962C8B-B14F-4D97-AF65-F5344CB8AC3E}">
        <p14:creationId xmlns:p14="http://schemas.microsoft.com/office/powerpoint/2010/main" val="1046504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A5EFAA-1882-B7B5-F0B7-E85A09CDEB16}"/>
              </a:ext>
            </a:extLst>
          </p:cNvPr>
          <p:cNvSpPr>
            <a:spLocks noGrp="1"/>
          </p:cNvSpPr>
          <p:nvPr>
            <p:ph type="title"/>
          </p:nvPr>
        </p:nvSpPr>
        <p:spPr>
          <a:xfrm>
            <a:off x="635000" y="640823"/>
            <a:ext cx="3418659" cy="5583148"/>
          </a:xfrm>
        </p:spPr>
        <p:txBody>
          <a:bodyPr anchor="ctr">
            <a:normAutofit/>
          </a:bodyPr>
          <a:lstStyle/>
          <a:p>
            <a:r>
              <a:rPr lang="en-US" sz="5400"/>
              <a:t>Students course History</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32CA9AC-32AE-0E7F-EE16-6C1270A5AC3F}"/>
              </a:ext>
            </a:extLst>
          </p:cNvPr>
          <p:cNvGraphicFramePr>
            <a:graphicFrameLocks noGrp="1"/>
          </p:cNvGraphicFramePr>
          <p:nvPr>
            <p:ph idx="1"/>
            <p:extLst>
              <p:ext uri="{D42A27DB-BD31-4B8C-83A1-F6EECF244321}">
                <p14:modId xmlns:p14="http://schemas.microsoft.com/office/powerpoint/2010/main" val="245530771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8929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42C62-CEC9-99E8-2A6F-8BF55CF479B7}"/>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dirty="0">
                <a:solidFill>
                  <a:schemeClr val="tx1"/>
                </a:solidFill>
                <a:latin typeface="Times New Roman" panose="02020603050405020304" pitchFamily="18" charset="0"/>
                <a:cs typeface="Times New Roman" panose="02020603050405020304" pitchFamily="18" charset="0"/>
              </a:rPr>
              <a:t>Student Course structure</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93B487F0-5786-EE63-9051-005AE94103BF}"/>
              </a:ext>
            </a:extLst>
          </p:cNvPr>
          <p:cNvSpPr>
            <a:spLocks noGrp="1"/>
          </p:cNvSpPr>
          <p:nvPr>
            <p:ph type="body" sz="half" idx="2"/>
          </p:nvPr>
        </p:nvSpPr>
        <p:spPr>
          <a:xfrm>
            <a:off x="630936" y="2807208"/>
            <a:ext cx="3429000" cy="3410712"/>
          </a:xfrm>
        </p:spPr>
        <p:txBody>
          <a:bodyPr vert="horz" lIns="91440" tIns="45720" rIns="91440" bIns="45720" rtlCol="0" anchor="t">
            <a:normAutofit/>
          </a:bodyPr>
          <a:lstStyle/>
          <a:p>
            <a:pPr indent="-2286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Student Course will be tracked in an array/linked list structure.</a:t>
            </a:r>
          </a:p>
          <a:p>
            <a:pPr indent="-2286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Where the array will have the area curriculum and each curriculum will have a linked list that is store in each element in the array</a:t>
            </a:r>
          </a:p>
        </p:txBody>
      </p:sp>
      <p:pic>
        <p:nvPicPr>
          <p:cNvPr id="8" name="Graphic 7" descr="Flowchart">
            <a:extLst>
              <a:ext uri="{FF2B5EF4-FFF2-40B4-BE49-F238E27FC236}">
                <a16:creationId xmlns:a16="http://schemas.microsoft.com/office/drawing/2014/main" id="{CB2627F9-E5F1-A847-4F3B-6F9B61CD53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7236" y="640080"/>
            <a:ext cx="5577840" cy="5577840"/>
          </a:xfrm>
          <a:prstGeom prst="rect">
            <a:avLst/>
          </a:prstGeom>
        </p:spPr>
      </p:pic>
    </p:spTree>
    <p:extLst>
      <p:ext uri="{BB962C8B-B14F-4D97-AF65-F5344CB8AC3E}">
        <p14:creationId xmlns:p14="http://schemas.microsoft.com/office/powerpoint/2010/main" val="2888493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C92B42-19F2-4C12-9296-464116D17912}"/>
              </a:ext>
            </a:extLst>
          </p:cNvPr>
          <p:cNvSpPr>
            <a:spLocks noGrp="1"/>
          </p:cNvSpPr>
          <p:nvPr>
            <p:ph type="title"/>
          </p:nvPr>
        </p:nvSpPr>
        <p:spPr/>
        <p:txBody>
          <a:bodyPr/>
          <a:lstStyle/>
          <a:p>
            <a:pPr algn="ctr"/>
            <a:r>
              <a:rPr lang="en-US" dirty="0"/>
              <a:t>Student Course completion structure</a:t>
            </a:r>
          </a:p>
        </p:txBody>
      </p:sp>
      <p:sp>
        <p:nvSpPr>
          <p:cNvPr id="5" name="Oval 4">
            <a:extLst>
              <a:ext uri="{FF2B5EF4-FFF2-40B4-BE49-F238E27FC236}">
                <a16:creationId xmlns:a16="http://schemas.microsoft.com/office/drawing/2014/main" id="{418A0863-C6F9-E3F2-9BB3-32D3F2F21BF9}"/>
              </a:ext>
            </a:extLst>
          </p:cNvPr>
          <p:cNvSpPr/>
          <p:nvPr/>
        </p:nvSpPr>
        <p:spPr>
          <a:xfrm>
            <a:off x="1092202" y="2153444"/>
            <a:ext cx="1092200" cy="927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ARAB 101</a:t>
            </a:r>
          </a:p>
        </p:txBody>
      </p:sp>
      <p:sp>
        <p:nvSpPr>
          <p:cNvPr id="6" name="Oval 5">
            <a:extLst>
              <a:ext uri="{FF2B5EF4-FFF2-40B4-BE49-F238E27FC236}">
                <a16:creationId xmlns:a16="http://schemas.microsoft.com/office/drawing/2014/main" id="{216EA769-FAFD-5112-FB33-32B4806EADF5}"/>
              </a:ext>
            </a:extLst>
          </p:cNvPr>
          <p:cNvSpPr/>
          <p:nvPr/>
        </p:nvSpPr>
        <p:spPr>
          <a:xfrm>
            <a:off x="9182100" y="2159000"/>
            <a:ext cx="1092200" cy="927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MATH 112</a:t>
            </a:r>
          </a:p>
        </p:txBody>
      </p:sp>
      <p:sp>
        <p:nvSpPr>
          <p:cNvPr id="7" name="Oval 6">
            <a:extLst>
              <a:ext uri="{FF2B5EF4-FFF2-40B4-BE49-F238E27FC236}">
                <a16:creationId xmlns:a16="http://schemas.microsoft.com/office/drawing/2014/main" id="{B4AF43D0-2049-A505-1BE0-0CB1882D4E36}"/>
              </a:ext>
            </a:extLst>
          </p:cNvPr>
          <p:cNvSpPr/>
          <p:nvPr/>
        </p:nvSpPr>
        <p:spPr>
          <a:xfrm>
            <a:off x="6388100" y="2159000"/>
            <a:ext cx="1092200" cy="927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BIOL 111</a:t>
            </a:r>
          </a:p>
        </p:txBody>
      </p:sp>
      <p:sp>
        <p:nvSpPr>
          <p:cNvPr id="8" name="Oval 7">
            <a:extLst>
              <a:ext uri="{FF2B5EF4-FFF2-40B4-BE49-F238E27FC236}">
                <a16:creationId xmlns:a16="http://schemas.microsoft.com/office/drawing/2014/main" id="{C18ADC67-839F-30AF-D20C-DA151A667456}"/>
              </a:ext>
            </a:extLst>
          </p:cNvPr>
          <p:cNvSpPr/>
          <p:nvPr/>
        </p:nvSpPr>
        <p:spPr>
          <a:xfrm>
            <a:off x="3511550" y="2159000"/>
            <a:ext cx="1092200" cy="927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CRJS 201</a:t>
            </a:r>
          </a:p>
        </p:txBody>
      </p:sp>
      <p:sp>
        <p:nvSpPr>
          <p:cNvPr id="9" name="Oval 8">
            <a:extLst>
              <a:ext uri="{FF2B5EF4-FFF2-40B4-BE49-F238E27FC236}">
                <a16:creationId xmlns:a16="http://schemas.microsoft.com/office/drawing/2014/main" id="{4362022B-1DE7-6C47-8430-FF97CB00A011}"/>
              </a:ext>
            </a:extLst>
          </p:cNvPr>
          <p:cNvSpPr/>
          <p:nvPr/>
        </p:nvSpPr>
        <p:spPr>
          <a:xfrm>
            <a:off x="1130301" y="3670300"/>
            <a:ext cx="1092200" cy="927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ARAB 102</a:t>
            </a:r>
          </a:p>
        </p:txBody>
      </p:sp>
      <p:sp>
        <p:nvSpPr>
          <p:cNvPr id="10" name="Oval 9">
            <a:extLst>
              <a:ext uri="{FF2B5EF4-FFF2-40B4-BE49-F238E27FC236}">
                <a16:creationId xmlns:a16="http://schemas.microsoft.com/office/drawing/2014/main" id="{5A42E18C-9BB3-E458-4644-EB482818B7F2}"/>
              </a:ext>
            </a:extLst>
          </p:cNvPr>
          <p:cNvSpPr/>
          <p:nvPr/>
        </p:nvSpPr>
        <p:spPr>
          <a:xfrm>
            <a:off x="3543300" y="3670300"/>
            <a:ext cx="1092200" cy="927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a:t>
            </a:r>
          </a:p>
          <a:p>
            <a:pPr algn="ctr"/>
            <a:r>
              <a:rPr lang="en-US" dirty="0"/>
              <a:t>201</a:t>
            </a:r>
          </a:p>
        </p:txBody>
      </p:sp>
      <p:sp>
        <p:nvSpPr>
          <p:cNvPr id="11" name="Oval 10">
            <a:extLst>
              <a:ext uri="{FF2B5EF4-FFF2-40B4-BE49-F238E27FC236}">
                <a16:creationId xmlns:a16="http://schemas.microsoft.com/office/drawing/2014/main" id="{F9E432C2-A188-F4EA-CCDA-4F402D2BB0C1}"/>
              </a:ext>
            </a:extLst>
          </p:cNvPr>
          <p:cNvSpPr/>
          <p:nvPr/>
        </p:nvSpPr>
        <p:spPr>
          <a:xfrm>
            <a:off x="6388100" y="3670300"/>
            <a:ext cx="1092200" cy="927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BIOL 112</a:t>
            </a:r>
          </a:p>
        </p:txBody>
      </p:sp>
      <p:sp>
        <p:nvSpPr>
          <p:cNvPr id="12" name="Oval 11">
            <a:extLst>
              <a:ext uri="{FF2B5EF4-FFF2-40B4-BE49-F238E27FC236}">
                <a16:creationId xmlns:a16="http://schemas.microsoft.com/office/drawing/2014/main" id="{07C27563-180E-3C4D-6A6C-8654C60CF416}"/>
              </a:ext>
            </a:extLst>
          </p:cNvPr>
          <p:cNvSpPr/>
          <p:nvPr/>
        </p:nvSpPr>
        <p:spPr>
          <a:xfrm>
            <a:off x="9182100" y="3612217"/>
            <a:ext cx="1092200" cy="927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NULL</a:t>
            </a:r>
          </a:p>
        </p:txBody>
      </p:sp>
      <p:sp>
        <p:nvSpPr>
          <p:cNvPr id="13" name="Rectangle 12">
            <a:extLst>
              <a:ext uri="{FF2B5EF4-FFF2-40B4-BE49-F238E27FC236}">
                <a16:creationId xmlns:a16="http://schemas.microsoft.com/office/drawing/2014/main" id="{0E146A8E-7D0F-901F-45CE-BD7E783536E1}"/>
              </a:ext>
            </a:extLst>
          </p:cNvPr>
          <p:cNvSpPr/>
          <p:nvPr/>
        </p:nvSpPr>
        <p:spPr>
          <a:xfrm>
            <a:off x="723900" y="1690688"/>
            <a:ext cx="10134600" cy="17383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6A93A3B-6151-B1F3-87F1-C188F4572919}"/>
              </a:ext>
            </a:extLst>
          </p:cNvPr>
          <p:cNvCxnSpPr/>
          <p:nvPr/>
        </p:nvCxnSpPr>
        <p:spPr>
          <a:xfrm>
            <a:off x="2781300" y="1690688"/>
            <a:ext cx="0" cy="1738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783A63B-689E-70CF-4CB0-CA76DAC9C553}"/>
              </a:ext>
            </a:extLst>
          </p:cNvPr>
          <p:cNvCxnSpPr/>
          <p:nvPr/>
        </p:nvCxnSpPr>
        <p:spPr>
          <a:xfrm>
            <a:off x="5422900" y="1672432"/>
            <a:ext cx="0" cy="1738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185A316-F30E-64F7-2742-20C074BFB742}"/>
              </a:ext>
            </a:extLst>
          </p:cNvPr>
          <p:cNvCxnSpPr/>
          <p:nvPr/>
        </p:nvCxnSpPr>
        <p:spPr>
          <a:xfrm>
            <a:off x="8305800" y="1702594"/>
            <a:ext cx="0" cy="1738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8669CE6-3F17-35FD-D8BA-349E4EBDEF62}"/>
              </a:ext>
            </a:extLst>
          </p:cNvPr>
          <p:cNvSpPr txBox="1"/>
          <p:nvPr/>
        </p:nvSpPr>
        <p:spPr>
          <a:xfrm>
            <a:off x="868366" y="1789668"/>
            <a:ext cx="1838323" cy="369332"/>
          </a:xfrm>
          <a:prstGeom prst="rect">
            <a:avLst/>
          </a:prstGeom>
          <a:noFill/>
        </p:spPr>
        <p:txBody>
          <a:bodyPr wrap="square" rtlCol="0">
            <a:spAutoFit/>
          </a:bodyPr>
          <a:lstStyle/>
          <a:p>
            <a:pPr algn="ctr"/>
            <a:r>
              <a:rPr lang="en-US" dirty="0"/>
              <a:t>Curriculum Area I</a:t>
            </a:r>
          </a:p>
        </p:txBody>
      </p:sp>
      <p:grpSp>
        <p:nvGrpSpPr>
          <p:cNvPr id="29" name="Group 28">
            <a:extLst>
              <a:ext uri="{FF2B5EF4-FFF2-40B4-BE49-F238E27FC236}">
                <a16:creationId xmlns:a16="http://schemas.microsoft.com/office/drawing/2014/main" id="{E2E9CBB0-57B0-B272-71D5-C5A940A86F48}"/>
              </a:ext>
            </a:extLst>
          </p:cNvPr>
          <p:cNvGrpSpPr/>
          <p:nvPr/>
        </p:nvGrpSpPr>
        <p:grpSpPr>
          <a:xfrm>
            <a:off x="11239500" y="2559844"/>
            <a:ext cx="723902" cy="183356"/>
            <a:chOff x="11239500" y="2559844"/>
            <a:chExt cx="723902" cy="183356"/>
          </a:xfrm>
        </p:grpSpPr>
        <p:sp>
          <p:nvSpPr>
            <p:cNvPr id="23" name="Oval 22">
              <a:extLst>
                <a:ext uri="{FF2B5EF4-FFF2-40B4-BE49-F238E27FC236}">
                  <a16:creationId xmlns:a16="http://schemas.microsoft.com/office/drawing/2014/main" id="{ADCD6FB5-57EA-5DFF-7F1B-A6CEA60DAE55}"/>
                </a:ext>
              </a:extLst>
            </p:cNvPr>
            <p:cNvSpPr/>
            <p:nvPr/>
          </p:nvSpPr>
          <p:spPr>
            <a:xfrm>
              <a:off x="11239500" y="2559844"/>
              <a:ext cx="177799" cy="183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F50302E-42E0-BB69-1CD5-729C84D43D26}"/>
                </a:ext>
              </a:extLst>
            </p:cNvPr>
            <p:cNvSpPr/>
            <p:nvPr/>
          </p:nvSpPr>
          <p:spPr>
            <a:xfrm>
              <a:off x="11506201" y="2559844"/>
              <a:ext cx="177799" cy="183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73F36BD-90D7-0D1E-EBFE-BFCA0AD45675}"/>
                </a:ext>
              </a:extLst>
            </p:cNvPr>
            <p:cNvSpPr/>
            <p:nvPr/>
          </p:nvSpPr>
          <p:spPr>
            <a:xfrm>
              <a:off x="11785603" y="2559844"/>
              <a:ext cx="177799" cy="183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6B3875A7-81AD-F1DE-5456-77D14CDAF638}"/>
              </a:ext>
            </a:extLst>
          </p:cNvPr>
          <p:cNvSpPr txBox="1"/>
          <p:nvPr/>
        </p:nvSpPr>
        <p:spPr>
          <a:xfrm>
            <a:off x="3051969" y="1755934"/>
            <a:ext cx="2100263" cy="369332"/>
          </a:xfrm>
          <a:prstGeom prst="rect">
            <a:avLst/>
          </a:prstGeom>
          <a:noFill/>
        </p:spPr>
        <p:txBody>
          <a:bodyPr wrap="square" rtlCol="0">
            <a:spAutoFit/>
          </a:bodyPr>
          <a:lstStyle/>
          <a:p>
            <a:pPr algn="ctr"/>
            <a:r>
              <a:rPr lang="en-US" dirty="0"/>
              <a:t>Curriculum Area II</a:t>
            </a:r>
          </a:p>
        </p:txBody>
      </p:sp>
      <p:sp>
        <p:nvSpPr>
          <p:cNvPr id="27" name="TextBox 26">
            <a:extLst>
              <a:ext uri="{FF2B5EF4-FFF2-40B4-BE49-F238E27FC236}">
                <a16:creationId xmlns:a16="http://schemas.microsoft.com/office/drawing/2014/main" id="{51584524-1278-D697-7E53-31DB99B450EB}"/>
              </a:ext>
            </a:extLst>
          </p:cNvPr>
          <p:cNvSpPr txBox="1"/>
          <p:nvPr/>
        </p:nvSpPr>
        <p:spPr>
          <a:xfrm>
            <a:off x="5873751" y="1766134"/>
            <a:ext cx="2003426" cy="369332"/>
          </a:xfrm>
          <a:prstGeom prst="rect">
            <a:avLst/>
          </a:prstGeom>
          <a:noFill/>
        </p:spPr>
        <p:txBody>
          <a:bodyPr wrap="square" rtlCol="0">
            <a:spAutoFit/>
          </a:bodyPr>
          <a:lstStyle/>
          <a:p>
            <a:pPr algn="ctr"/>
            <a:r>
              <a:rPr lang="en-US" dirty="0"/>
              <a:t>Curriculum Area III</a:t>
            </a:r>
          </a:p>
        </p:txBody>
      </p:sp>
      <p:sp>
        <p:nvSpPr>
          <p:cNvPr id="28" name="TextBox 27">
            <a:extLst>
              <a:ext uri="{FF2B5EF4-FFF2-40B4-BE49-F238E27FC236}">
                <a16:creationId xmlns:a16="http://schemas.microsoft.com/office/drawing/2014/main" id="{D3A0DE10-E3C5-1794-4C84-D91548A1C65C}"/>
              </a:ext>
            </a:extLst>
          </p:cNvPr>
          <p:cNvSpPr txBox="1"/>
          <p:nvPr/>
        </p:nvSpPr>
        <p:spPr>
          <a:xfrm>
            <a:off x="8677278" y="1766134"/>
            <a:ext cx="2041522" cy="369332"/>
          </a:xfrm>
          <a:prstGeom prst="rect">
            <a:avLst/>
          </a:prstGeom>
          <a:noFill/>
        </p:spPr>
        <p:txBody>
          <a:bodyPr wrap="square" rtlCol="0">
            <a:spAutoFit/>
          </a:bodyPr>
          <a:lstStyle/>
          <a:p>
            <a:pPr algn="ctr"/>
            <a:r>
              <a:rPr lang="en-US" dirty="0"/>
              <a:t>Curriculum Area IV</a:t>
            </a:r>
          </a:p>
        </p:txBody>
      </p:sp>
      <p:cxnSp>
        <p:nvCxnSpPr>
          <p:cNvPr id="31" name="Straight Arrow Connector 30">
            <a:extLst>
              <a:ext uri="{FF2B5EF4-FFF2-40B4-BE49-F238E27FC236}">
                <a16:creationId xmlns:a16="http://schemas.microsoft.com/office/drawing/2014/main" id="{85B5D2AA-6ECB-260E-9516-9711B131A1C5}"/>
              </a:ext>
            </a:extLst>
          </p:cNvPr>
          <p:cNvCxnSpPr>
            <a:stCxn id="5" idx="4"/>
          </p:cNvCxnSpPr>
          <p:nvPr/>
        </p:nvCxnSpPr>
        <p:spPr>
          <a:xfrm>
            <a:off x="1638302" y="3080544"/>
            <a:ext cx="38099" cy="531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1B41058-2796-A44E-284C-FB6C685644A9}"/>
              </a:ext>
            </a:extLst>
          </p:cNvPr>
          <p:cNvCxnSpPr>
            <a:stCxn id="8" idx="4"/>
            <a:endCxn id="10" idx="0"/>
          </p:cNvCxnSpPr>
          <p:nvPr/>
        </p:nvCxnSpPr>
        <p:spPr>
          <a:xfrm>
            <a:off x="4057650" y="3086100"/>
            <a:ext cx="31750" cy="58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2C847CD-A30A-09A1-DC08-B38999B2516D}"/>
              </a:ext>
            </a:extLst>
          </p:cNvPr>
          <p:cNvCxnSpPr>
            <a:stCxn id="7" idx="4"/>
            <a:endCxn id="11" idx="0"/>
          </p:cNvCxnSpPr>
          <p:nvPr/>
        </p:nvCxnSpPr>
        <p:spPr>
          <a:xfrm>
            <a:off x="6934200" y="3086100"/>
            <a:ext cx="0" cy="58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67A60BC-0008-DC54-39F9-10E0CD9FBD38}"/>
              </a:ext>
            </a:extLst>
          </p:cNvPr>
          <p:cNvCxnSpPr>
            <a:stCxn id="6" idx="4"/>
            <a:endCxn id="12" idx="0"/>
          </p:cNvCxnSpPr>
          <p:nvPr/>
        </p:nvCxnSpPr>
        <p:spPr>
          <a:xfrm>
            <a:off x="9728200" y="3086100"/>
            <a:ext cx="0" cy="526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9175D20-EDDC-FE92-8D00-497A71784F81}"/>
              </a:ext>
            </a:extLst>
          </p:cNvPr>
          <p:cNvCxnSpPr>
            <a:stCxn id="9" idx="4"/>
          </p:cNvCxnSpPr>
          <p:nvPr/>
        </p:nvCxnSpPr>
        <p:spPr>
          <a:xfrm flipH="1">
            <a:off x="1657351" y="4597400"/>
            <a:ext cx="19050" cy="889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CA425C9-08D1-D433-A7A7-AF3A746D82A1}"/>
              </a:ext>
            </a:extLst>
          </p:cNvPr>
          <p:cNvCxnSpPr>
            <a:cxnSpLocks/>
            <a:stCxn id="10" idx="4"/>
          </p:cNvCxnSpPr>
          <p:nvPr/>
        </p:nvCxnSpPr>
        <p:spPr>
          <a:xfrm flipH="1">
            <a:off x="4073525" y="4597400"/>
            <a:ext cx="15875" cy="889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B5FE493-7B16-D93A-0CF4-A40A84029D11}"/>
              </a:ext>
            </a:extLst>
          </p:cNvPr>
          <p:cNvCxnSpPr>
            <a:stCxn id="11" idx="4"/>
          </p:cNvCxnSpPr>
          <p:nvPr/>
        </p:nvCxnSpPr>
        <p:spPr>
          <a:xfrm>
            <a:off x="6934200" y="4597400"/>
            <a:ext cx="0" cy="889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C0E0197-C948-DC43-CC52-861929624A06}"/>
              </a:ext>
            </a:extLst>
          </p:cNvPr>
          <p:cNvGrpSpPr/>
          <p:nvPr/>
        </p:nvGrpSpPr>
        <p:grpSpPr>
          <a:xfrm rot="5400000">
            <a:off x="1314450" y="5925344"/>
            <a:ext cx="723902" cy="183356"/>
            <a:chOff x="11239500" y="2559844"/>
            <a:chExt cx="723902" cy="183356"/>
          </a:xfrm>
        </p:grpSpPr>
        <p:sp>
          <p:nvSpPr>
            <p:cNvPr id="48" name="Oval 47">
              <a:extLst>
                <a:ext uri="{FF2B5EF4-FFF2-40B4-BE49-F238E27FC236}">
                  <a16:creationId xmlns:a16="http://schemas.microsoft.com/office/drawing/2014/main" id="{DFFCD64E-DECF-3953-5404-4D077FAD58FD}"/>
                </a:ext>
              </a:extLst>
            </p:cNvPr>
            <p:cNvSpPr/>
            <p:nvPr/>
          </p:nvSpPr>
          <p:spPr>
            <a:xfrm>
              <a:off x="11239500" y="2559844"/>
              <a:ext cx="177799" cy="183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08364BF-631C-D11F-A50D-47A713B35DC2}"/>
                </a:ext>
              </a:extLst>
            </p:cNvPr>
            <p:cNvSpPr/>
            <p:nvPr/>
          </p:nvSpPr>
          <p:spPr>
            <a:xfrm>
              <a:off x="11506201" y="2559844"/>
              <a:ext cx="177799" cy="183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196446A-A792-DDC7-B6AC-2C667B31C79C}"/>
                </a:ext>
              </a:extLst>
            </p:cNvPr>
            <p:cNvSpPr/>
            <p:nvPr/>
          </p:nvSpPr>
          <p:spPr>
            <a:xfrm>
              <a:off x="11785603" y="2559844"/>
              <a:ext cx="177799" cy="183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1C6BB477-5172-5AB5-FDB1-279516096167}"/>
              </a:ext>
            </a:extLst>
          </p:cNvPr>
          <p:cNvGrpSpPr/>
          <p:nvPr/>
        </p:nvGrpSpPr>
        <p:grpSpPr>
          <a:xfrm rot="5400000">
            <a:off x="3727449" y="5903516"/>
            <a:ext cx="723902" cy="183356"/>
            <a:chOff x="11239500" y="2559844"/>
            <a:chExt cx="723902" cy="183356"/>
          </a:xfrm>
        </p:grpSpPr>
        <p:sp>
          <p:nvSpPr>
            <p:cNvPr id="52" name="Oval 51">
              <a:extLst>
                <a:ext uri="{FF2B5EF4-FFF2-40B4-BE49-F238E27FC236}">
                  <a16:creationId xmlns:a16="http://schemas.microsoft.com/office/drawing/2014/main" id="{5F614E5B-36DF-B20A-7C45-39CA86C240F5}"/>
                </a:ext>
              </a:extLst>
            </p:cNvPr>
            <p:cNvSpPr/>
            <p:nvPr/>
          </p:nvSpPr>
          <p:spPr>
            <a:xfrm>
              <a:off x="11239500" y="2559844"/>
              <a:ext cx="177799" cy="183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0D7D7B0-6EC2-5177-EF2C-33F0B507194A}"/>
                </a:ext>
              </a:extLst>
            </p:cNvPr>
            <p:cNvSpPr/>
            <p:nvPr/>
          </p:nvSpPr>
          <p:spPr>
            <a:xfrm>
              <a:off x="11506201" y="2559844"/>
              <a:ext cx="177799" cy="183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380C0AF8-0CAD-5FCB-9CE7-4665518C9A24}"/>
                </a:ext>
              </a:extLst>
            </p:cNvPr>
            <p:cNvSpPr/>
            <p:nvPr/>
          </p:nvSpPr>
          <p:spPr>
            <a:xfrm>
              <a:off x="11785603" y="2559844"/>
              <a:ext cx="177799" cy="183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2D27B6A9-E466-A8D1-7F03-E975FE0F2F23}"/>
              </a:ext>
            </a:extLst>
          </p:cNvPr>
          <p:cNvGrpSpPr/>
          <p:nvPr/>
        </p:nvGrpSpPr>
        <p:grpSpPr>
          <a:xfrm rot="5400000">
            <a:off x="6572249" y="5959871"/>
            <a:ext cx="723902" cy="183356"/>
            <a:chOff x="11239500" y="2559844"/>
            <a:chExt cx="723902" cy="183356"/>
          </a:xfrm>
        </p:grpSpPr>
        <p:sp>
          <p:nvSpPr>
            <p:cNvPr id="56" name="Oval 55">
              <a:extLst>
                <a:ext uri="{FF2B5EF4-FFF2-40B4-BE49-F238E27FC236}">
                  <a16:creationId xmlns:a16="http://schemas.microsoft.com/office/drawing/2014/main" id="{2F489F2B-D451-5EC8-A5BE-66EC303EA811}"/>
                </a:ext>
              </a:extLst>
            </p:cNvPr>
            <p:cNvSpPr/>
            <p:nvPr/>
          </p:nvSpPr>
          <p:spPr>
            <a:xfrm>
              <a:off x="11239500" y="2559844"/>
              <a:ext cx="177799" cy="183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F853C73-7AA3-843F-26B7-4255077B469C}"/>
                </a:ext>
              </a:extLst>
            </p:cNvPr>
            <p:cNvSpPr/>
            <p:nvPr/>
          </p:nvSpPr>
          <p:spPr>
            <a:xfrm>
              <a:off x="11506201" y="2559844"/>
              <a:ext cx="177799" cy="183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8C03FBA-C005-75D1-6BE5-CF0F3C2E2F5D}"/>
                </a:ext>
              </a:extLst>
            </p:cNvPr>
            <p:cNvSpPr/>
            <p:nvPr/>
          </p:nvSpPr>
          <p:spPr>
            <a:xfrm>
              <a:off x="11785603" y="2559844"/>
              <a:ext cx="177799" cy="183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13098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498C1A-A077-A44C-C4E6-FB186A23AA3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Results</a:t>
            </a:r>
          </a:p>
        </p:txBody>
      </p:sp>
      <p:pic>
        <p:nvPicPr>
          <p:cNvPr id="8" name="Picture Placeholder 7" descr="Codes on papers">
            <a:extLst>
              <a:ext uri="{FF2B5EF4-FFF2-40B4-BE49-F238E27FC236}">
                <a16:creationId xmlns:a16="http://schemas.microsoft.com/office/drawing/2014/main" id="{B742B705-13B0-7BF6-3D36-ADAA46DD6E4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p:pic>
      <p:sp>
        <p:nvSpPr>
          <p:cNvPr id="6" name="Text Placeholder 5">
            <a:extLst>
              <a:ext uri="{FF2B5EF4-FFF2-40B4-BE49-F238E27FC236}">
                <a16:creationId xmlns:a16="http://schemas.microsoft.com/office/drawing/2014/main" id="{10C4A28F-F89C-9829-865E-6228F33A298A}"/>
              </a:ext>
            </a:extLst>
          </p:cNvPr>
          <p:cNvSpPr>
            <a:spLocks noGrp="1"/>
          </p:cNvSpPr>
          <p:nvPr>
            <p:ph type="body" sz="half" idx="2"/>
          </p:nvPr>
        </p:nvSpPr>
        <p:spPr/>
        <p:txBody>
          <a:bodyPr/>
          <a:lstStyle/>
          <a:p>
            <a:r>
              <a:rPr lang="en-US" dirty="0">
                <a:latin typeface="Times New Roman" panose="02020603050405020304" pitchFamily="18" charset="0"/>
                <a:cs typeface="Times New Roman" panose="02020603050405020304" pitchFamily="18" charset="0"/>
              </a:rPr>
              <a:t>So far, I was able to create a database manager with a simplistic method of importing and uploading data to the database with a csv file.</a:t>
            </a:r>
          </a:p>
          <a:p>
            <a:r>
              <a:rPr lang="en-US" dirty="0">
                <a:latin typeface="Times New Roman" panose="02020603050405020304" pitchFamily="18" charset="0"/>
                <a:cs typeface="Times New Roman" panose="02020603050405020304" pitchFamily="18" charset="0"/>
              </a:rPr>
              <a:t>However, the big issue for this project is the database security. Because I have no access with any true information regarding a student’s course history. </a:t>
            </a:r>
          </a:p>
          <a:p>
            <a:r>
              <a:rPr lang="en-US" dirty="0">
                <a:latin typeface="Times New Roman" panose="02020603050405020304" pitchFamily="18" charset="0"/>
                <a:cs typeface="Times New Roman" panose="02020603050405020304" pitchFamily="18" charset="0"/>
              </a:rPr>
              <a:t>The catalog is not up-to-date which mean some prerequisites or courses either are invalid or doesn’t exist.</a:t>
            </a:r>
          </a:p>
        </p:txBody>
      </p:sp>
    </p:spTree>
    <p:extLst>
      <p:ext uri="{BB962C8B-B14F-4D97-AF65-F5344CB8AC3E}">
        <p14:creationId xmlns:p14="http://schemas.microsoft.com/office/powerpoint/2010/main" val="657082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4C2D702-90B8-EE85-2BFF-C1E30BAB6DAC}"/>
              </a:ext>
            </a:extLst>
          </p:cNvPr>
          <p:cNvSpPr>
            <a:spLocks noGrp="1"/>
          </p:cNvSpPr>
          <p:nvPr>
            <p:ph type="title"/>
          </p:nvPr>
        </p:nvSpPr>
        <p:spPr>
          <a:xfrm>
            <a:off x="635000" y="640823"/>
            <a:ext cx="3418659" cy="5583148"/>
          </a:xfrm>
        </p:spPr>
        <p:txBody>
          <a:bodyPr anchor="ctr">
            <a:normAutofit/>
          </a:bodyPr>
          <a:lstStyle/>
          <a:p>
            <a:r>
              <a:rPr lang="en-US" sz="4600" dirty="0">
                <a:latin typeface="Times New Roman" panose="02020603050405020304" pitchFamily="18" charset="0"/>
                <a:cs typeface="Times New Roman" panose="02020603050405020304" pitchFamily="18" charset="0"/>
              </a:rPr>
              <a:t>Expectations</a:t>
            </a: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5">
            <a:extLst>
              <a:ext uri="{FF2B5EF4-FFF2-40B4-BE49-F238E27FC236}">
                <a16:creationId xmlns:a16="http://schemas.microsoft.com/office/drawing/2014/main" id="{3E83C77C-C1EA-9850-8719-8FDECB0CD545}"/>
              </a:ext>
            </a:extLst>
          </p:cNvPr>
          <p:cNvGraphicFramePr>
            <a:graphicFrameLocks noGrp="1"/>
          </p:cNvGraphicFramePr>
          <p:nvPr>
            <p:ph idx="1"/>
            <p:extLst>
              <p:ext uri="{D42A27DB-BD31-4B8C-83A1-F6EECF244321}">
                <p14:modId xmlns:p14="http://schemas.microsoft.com/office/powerpoint/2010/main" val="29573194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3147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6FAE48-5E55-4816-21CD-165A8A1327E0}"/>
              </a:ext>
            </a:extLst>
          </p:cNvPr>
          <p:cNvSpPr>
            <a:spLocks noGrp="1"/>
          </p:cNvSpPr>
          <p:nvPr>
            <p:ph type="title"/>
          </p:nvPr>
        </p:nvSpPr>
        <p:spPr>
          <a:xfrm>
            <a:off x="635000" y="640823"/>
            <a:ext cx="3418659" cy="5583148"/>
          </a:xfrm>
        </p:spPr>
        <p:txBody>
          <a:bodyPr anchor="ctr">
            <a:normAutofit/>
          </a:bodyPr>
          <a:lstStyle/>
          <a:p>
            <a:r>
              <a:rPr lang="en-US" sz="5000" dirty="0">
                <a:latin typeface="Times New Roman" panose="02020603050405020304" pitchFamily="18" charset="0"/>
                <a:cs typeface="Times New Roman" panose="02020603050405020304" pitchFamily="18" charset="0"/>
              </a:rPr>
              <a:t>Introduction</a:t>
            </a:r>
          </a:p>
        </p:txBody>
      </p:sp>
      <p:sp>
        <p:nvSpPr>
          <p:cNvPr id="3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2" name="Content Placeholder 2">
            <a:extLst>
              <a:ext uri="{FF2B5EF4-FFF2-40B4-BE49-F238E27FC236}">
                <a16:creationId xmlns:a16="http://schemas.microsoft.com/office/drawing/2014/main" id="{B1AD006D-FA10-3072-5732-C2BE8A228A29}"/>
              </a:ext>
            </a:extLst>
          </p:cNvPr>
          <p:cNvGraphicFramePr>
            <a:graphicFrameLocks noGrp="1"/>
          </p:cNvGraphicFramePr>
          <p:nvPr>
            <p:ph idx="1"/>
            <p:extLst>
              <p:ext uri="{D42A27DB-BD31-4B8C-83A1-F6EECF244321}">
                <p14:modId xmlns:p14="http://schemas.microsoft.com/office/powerpoint/2010/main" val="43282945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7224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DB5621-6526-1E5A-1E50-4058342CC8C7}"/>
              </a:ext>
            </a:extLst>
          </p:cNvPr>
          <p:cNvSpPr>
            <a:spLocks noGrp="1"/>
          </p:cNvSpPr>
          <p:nvPr>
            <p:ph type="title"/>
          </p:nvPr>
        </p:nvSpPr>
        <p:spPr>
          <a:xfrm>
            <a:off x="635000" y="640823"/>
            <a:ext cx="3418659" cy="5583148"/>
          </a:xfrm>
        </p:spPr>
        <p:txBody>
          <a:bodyPr anchor="ctr">
            <a:normAutofit/>
          </a:bodyPr>
          <a:lstStyle/>
          <a:p>
            <a:r>
              <a:rPr lang="en-US" sz="5400" dirty="0">
                <a:latin typeface="Times New Roman" panose="02020603050405020304" pitchFamily="18" charset="0"/>
                <a:cs typeface="Times New Roman" panose="02020603050405020304" pitchFamily="18" charset="0"/>
              </a:rPr>
              <a:t>Conflicts</a:t>
            </a:r>
          </a:p>
        </p:txBody>
      </p:sp>
      <p:sp>
        <p:nvSpPr>
          <p:cNvPr id="2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2F03CBC-8F61-CC7B-32EB-8D11E7E31DEF}"/>
              </a:ext>
            </a:extLst>
          </p:cNvPr>
          <p:cNvGraphicFramePr>
            <a:graphicFrameLocks noGrp="1"/>
          </p:cNvGraphicFramePr>
          <p:nvPr>
            <p:ph idx="1"/>
            <p:extLst>
              <p:ext uri="{D42A27DB-BD31-4B8C-83A1-F6EECF244321}">
                <p14:modId xmlns:p14="http://schemas.microsoft.com/office/powerpoint/2010/main" val="38864200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3881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DBC972-138C-347A-078F-9F279898EC3E}"/>
              </a:ext>
            </a:extLst>
          </p:cNvPr>
          <p:cNvSpPr>
            <a:spLocks noGrp="1"/>
          </p:cNvSpPr>
          <p:nvPr>
            <p:ph type="title"/>
          </p:nvPr>
        </p:nvSpPr>
        <p:spPr>
          <a:xfrm>
            <a:off x="635000" y="640823"/>
            <a:ext cx="3418659" cy="5583148"/>
          </a:xfrm>
        </p:spPr>
        <p:txBody>
          <a:bodyPr anchor="ctr">
            <a:normAutofit/>
          </a:bodyPr>
          <a:lstStyle/>
          <a:p>
            <a:r>
              <a:rPr lang="en-US" sz="5400" dirty="0">
                <a:latin typeface="Times New Roman" panose="02020603050405020304" pitchFamily="18" charset="0"/>
                <a:cs typeface="Times New Roman" panose="02020603050405020304" pitchFamily="18" charset="0"/>
              </a:rPr>
              <a:t>Solutions</a:t>
            </a: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FC9A7821-5CC4-B6E2-9660-D6997C292D59}"/>
              </a:ext>
            </a:extLst>
          </p:cNvPr>
          <p:cNvGraphicFramePr>
            <a:graphicFrameLocks noGrp="1"/>
          </p:cNvGraphicFramePr>
          <p:nvPr>
            <p:ph idx="1"/>
            <p:extLst>
              <p:ext uri="{D42A27DB-BD31-4B8C-83A1-F6EECF244321}">
                <p14:modId xmlns:p14="http://schemas.microsoft.com/office/powerpoint/2010/main" val="345312923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2690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CC5BA-385A-FDBE-8C72-799C9D9D6063}"/>
              </a:ext>
            </a:extLst>
          </p:cNvPr>
          <p:cNvSpPr>
            <a:spLocks noGrp="1"/>
          </p:cNvSpPr>
          <p:nvPr>
            <p:ph type="title"/>
          </p:nvPr>
        </p:nvSpPr>
        <p:spPr>
          <a:xfrm>
            <a:off x="635000" y="640823"/>
            <a:ext cx="3418659" cy="5583148"/>
          </a:xfrm>
        </p:spPr>
        <p:txBody>
          <a:bodyPr anchor="ctr">
            <a:normAutofit/>
          </a:bodyPr>
          <a:lstStyle/>
          <a:p>
            <a:r>
              <a:rPr lang="en-US" sz="5400" dirty="0">
                <a:latin typeface="Times New Roman" panose="02020603050405020304" pitchFamily="18" charset="0"/>
                <a:cs typeface="Times New Roman" panose="02020603050405020304" pitchFamily="18" charset="0"/>
              </a:rPr>
              <a:t>The Tools</a:t>
            </a: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37971E20-8C89-0100-4339-7D4D5A6B8127}"/>
              </a:ext>
            </a:extLst>
          </p:cNvPr>
          <p:cNvGraphicFramePr>
            <a:graphicFrameLocks noGrp="1"/>
          </p:cNvGraphicFramePr>
          <p:nvPr>
            <p:ph idx="1"/>
            <p:extLst>
              <p:ext uri="{D42A27DB-BD31-4B8C-83A1-F6EECF244321}">
                <p14:modId xmlns:p14="http://schemas.microsoft.com/office/powerpoint/2010/main" val="350993576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2006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1E1F70B-FF24-231A-E27D-0BC9AE4F30CD}"/>
              </a:ext>
            </a:extLst>
          </p:cNvPr>
          <p:cNvSpPr>
            <a:spLocks noGrp="1"/>
          </p:cNvSpPr>
          <p:nvPr>
            <p:ph type="title"/>
          </p:nvPr>
        </p:nvSpPr>
        <p:spPr>
          <a:xfrm>
            <a:off x="6513788" y="365125"/>
            <a:ext cx="4840010" cy="1807305"/>
          </a:xfrm>
        </p:spPr>
        <p:txBody>
          <a:bodyPr>
            <a:normAutofit/>
          </a:bodyPr>
          <a:lstStyle/>
          <a:p>
            <a:r>
              <a:rPr lang="en-US" dirty="0">
                <a:latin typeface="Times New Roman" panose="02020603050405020304" pitchFamily="18" charset="0"/>
                <a:cs typeface="Times New Roman" panose="02020603050405020304" pitchFamily="18" charset="0"/>
              </a:rPr>
              <a:t>The Database Manager Script</a:t>
            </a:r>
          </a:p>
        </p:txBody>
      </p:sp>
      <p:pic>
        <p:nvPicPr>
          <p:cNvPr id="9" name="Picture 8" descr="Computer script on a screen">
            <a:extLst>
              <a:ext uri="{FF2B5EF4-FFF2-40B4-BE49-F238E27FC236}">
                <a16:creationId xmlns:a16="http://schemas.microsoft.com/office/drawing/2014/main" id="{9D21FF9B-0CC6-DD4D-D18B-86678D51904B}"/>
              </a:ext>
            </a:extLst>
          </p:cNvPr>
          <p:cNvPicPr>
            <a:picLocks noChangeAspect="1"/>
          </p:cNvPicPr>
          <p:nvPr/>
        </p:nvPicPr>
        <p:blipFill rotWithShape="1">
          <a:blip r:embed="rId2"/>
          <a:srcRect l="347" r="4011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7" name="Content Placeholder 6">
            <a:extLst>
              <a:ext uri="{FF2B5EF4-FFF2-40B4-BE49-F238E27FC236}">
                <a16:creationId xmlns:a16="http://schemas.microsoft.com/office/drawing/2014/main" id="{ED9F7C75-450E-956E-8EE9-4001A8CFCA10}"/>
              </a:ext>
            </a:extLst>
          </p:cNvPr>
          <p:cNvSpPr>
            <a:spLocks noGrp="1"/>
          </p:cNvSpPr>
          <p:nvPr>
            <p:ph idx="1"/>
          </p:nvPr>
        </p:nvSpPr>
        <p:spPr>
          <a:xfrm>
            <a:off x="6513788" y="2333297"/>
            <a:ext cx="4840010" cy="3843666"/>
          </a:xfrm>
        </p:spPr>
        <p:txBody>
          <a:bodyPr>
            <a:normAutofit/>
          </a:bodyPr>
          <a:lstStyle/>
          <a:p>
            <a:r>
              <a:rPr lang="en-US" sz="2000" dirty="0">
                <a:latin typeface="Times New Roman" panose="02020603050405020304" pitchFamily="18" charset="0"/>
                <a:cs typeface="Times New Roman" panose="02020603050405020304" pitchFamily="18" charset="0"/>
              </a:rPr>
              <a:t>For a good start, I used the curriculum I learned in SQL class and programmed a database manager in python. This script allows the user to upload their data to the database from a CSV file and import the data from the database to the CSV file. </a:t>
            </a:r>
          </a:p>
          <a:p>
            <a:r>
              <a:rPr lang="en-US" sz="2000" dirty="0">
                <a:latin typeface="Times New Roman" panose="02020603050405020304" pitchFamily="18" charset="0"/>
                <a:cs typeface="Times New Roman" panose="02020603050405020304" pitchFamily="18" charset="0"/>
              </a:rPr>
              <a:t>This program solves the “awkward” part of data management which allow the user to manipulate the data without understanding SQL queries but instead manipulate data using Microsoft excel CSV file.</a:t>
            </a:r>
          </a:p>
        </p:txBody>
      </p:sp>
    </p:spTree>
    <p:extLst>
      <p:ext uri="{BB962C8B-B14F-4D97-AF65-F5344CB8AC3E}">
        <p14:creationId xmlns:p14="http://schemas.microsoft.com/office/powerpoint/2010/main" val="3489129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20">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62C5ECD-19D3-C309-0E28-F1A2A61FDCDA}"/>
              </a:ext>
            </a:extLst>
          </p:cNvPr>
          <p:cNvSpPr txBox="1"/>
          <p:nvPr/>
        </p:nvSpPr>
        <p:spPr>
          <a:xfrm>
            <a:off x="5162719" y="4883544"/>
            <a:ext cx="6586915" cy="155690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Database Manager Design</a:t>
            </a:r>
          </a:p>
        </p:txBody>
      </p:sp>
      <p:pic>
        <p:nvPicPr>
          <p:cNvPr id="5" name="Graphic 4" descr="Scroll with solid fill">
            <a:extLst>
              <a:ext uri="{FF2B5EF4-FFF2-40B4-BE49-F238E27FC236}">
                <a16:creationId xmlns:a16="http://schemas.microsoft.com/office/drawing/2014/main" id="{D3D96D43-057C-09CE-2781-953D3B5788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4320" y="558908"/>
            <a:ext cx="1748386" cy="1748386"/>
          </a:xfrm>
          <a:prstGeom prst="rect">
            <a:avLst/>
          </a:prstGeom>
        </p:spPr>
      </p:pic>
      <p:pic>
        <p:nvPicPr>
          <p:cNvPr id="7" name="Picture 6" descr="Shape, circle&#10;&#10;Description automatically generated">
            <a:extLst>
              <a:ext uri="{FF2B5EF4-FFF2-40B4-BE49-F238E27FC236}">
                <a16:creationId xmlns:a16="http://schemas.microsoft.com/office/drawing/2014/main" id="{73B233FD-3361-93A9-5D3F-D3CE969C5B6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59205" y="558908"/>
            <a:ext cx="1748386" cy="1748386"/>
          </a:xfrm>
          <a:prstGeom prst="rect">
            <a:avLst/>
          </a:prstGeom>
        </p:spPr>
      </p:pic>
      <p:sp>
        <p:nvSpPr>
          <p:cNvPr id="9" name="Rectangle 8">
            <a:extLst>
              <a:ext uri="{FF2B5EF4-FFF2-40B4-BE49-F238E27FC236}">
                <a16:creationId xmlns:a16="http://schemas.microsoft.com/office/drawing/2014/main" id="{28711FF6-17A2-1DAB-6475-273820570990}"/>
              </a:ext>
            </a:extLst>
          </p:cNvPr>
          <p:cNvSpPr/>
          <p:nvPr/>
        </p:nvSpPr>
        <p:spPr>
          <a:xfrm>
            <a:off x="5004566" y="978310"/>
            <a:ext cx="1748386" cy="949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1832">
              <a:spcAft>
                <a:spcPts val="600"/>
              </a:spcAft>
            </a:pPr>
            <a:r>
              <a:rPr lang="en-US" sz="1854" kern="1200">
                <a:solidFill>
                  <a:schemeClr val="lt1"/>
                </a:solidFill>
                <a:latin typeface="+mn-lt"/>
                <a:ea typeface="+mn-ea"/>
                <a:cs typeface="+mn-cs"/>
              </a:rPr>
              <a:t>Database Manager.py</a:t>
            </a:r>
            <a:endParaRPr lang="en-US"/>
          </a:p>
        </p:txBody>
      </p:sp>
      <p:cxnSp>
        <p:nvCxnSpPr>
          <p:cNvPr id="11" name="Straight Arrow Connector 10">
            <a:extLst>
              <a:ext uri="{FF2B5EF4-FFF2-40B4-BE49-F238E27FC236}">
                <a16:creationId xmlns:a16="http://schemas.microsoft.com/office/drawing/2014/main" id="{8041B44A-5199-E55E-72D4-79868F4C87E8}"/>
              </a:ext>
            </a:extLst>
          </p:cNvPr>
          <p:cNvCxnSpPr>
            <a:stCxn id="7" idx="3"/>
            <a:endCxn id="9" idx="1"/>
          </p:cNvCxnSpPr>
          <p:nvPr/>
        </p:nvCxnSpPr>
        <p:spPr>
          <a:xfrm>
            <a:off x="2707591" y="1433102"/>
            <a:ext cx="2296975" cy="197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7624B04-7B59-CB0D-A32E-6A44F66CF78F}"/>
              </a:ext>
            </a:extLst>
          </p:cNvPr>
          <p:cNvCxnSpPr>
            <a:stCxn id="9" idx="3"/>
            <a:endCxn id="5" idx="1"/>
          </p:cNvCxnSpPr>
          <p:nvPr/>
        </p:nvCxnSpPr>
        <p:spPr>
          <a:xfrm flipV="1">
            <a:off x="6752952" y="1433102"/>
            <a:ext cx="2571367" cy="197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DDD66D9-407B-F606-4252-5DD3E996B5EA}"/>
              </a:ext>
            </a:extLst>
          </p:cNvPr>
          <p:cNvSpPr txBox="1"/>
          <p:nvPr/>
        </p:nvSpPr>
        <p:spPr>
          <a:xfrm>
            <a:off x="1494612" y="2378726"/>
            <a:ext cx="1502991" cy="383359"/>
          </a:xfrm>
          <a:prstGeom prst="rect">
            <a:avLst/>
          </a:prstGeom>
          <a:noFill/>
        </p:spPr>
        <p:txBody>
          <a:bodyPr wrap="square" rtlCol="0">
            <a:spAutoFit/>
          </a:bodyPr>
          <a:lstStyle/>
          <a:p>
            <a:pPr defTabSz="941832">
              <a:spcAft>
                <a:spcPts val="600"/>
              </a:spcAft>
            </a:pPr>
            <a:r>
              <a:rPr lang="en-US" sz="1854" kern="1200">
                <a:solidFill>
                  <a:schemeClr val="tx1"/>
                </a:solidFill>
                <a:latin typeface="+mn-lt"/>
                <a:ea typeface="+mn-ea"/>
                <a:cs typeface="+mn-cs"/>
              </a:rPr>
              <a:t>MySQL</a:t>
            </a:r>
            <a:endParaRPr lang="en-US"/>
          </a:p>
        </p:txBody>
      </p:sp>
      <p:sp>
        <p:nvSpPr>
          <p:cNvPr id="15" name="TextBox 14">
            <a:extLst>
              <a:ext uri="{FF2B5EF4-FFF2-40B4-BE49-F238E27FC236}">
                <a16:creationId xmlns:a16="http://schemas.microsoft.com/office/drawing/2014/main" id="{78DB9E85-E03D-475F-196B-3C56F591CBB6}"/>
              </a:ext>
            </a:extLst>
          </p:cNvPr>
          <p:cNvSpPr txBox="1"/>
          <p:nvPr/>
        </p:nvSpPr>
        <p:spPr>
          <a:xfrm>
            <a:off x="9825859" y="2390329"/>
            <a:ext cx="1502991" cy="383359"/>
          </a:xfrm>
          <a:prstGeom prst="rect">
            <a:avLst/>
          </a:prstGeom>
          <a:noFill/>
        </p:spPr>
        <p:txBody>
          <a:bodyPr wrap="square" rtlCol="0">
            <a:spAutoFit/>
          </a:bodyPr>
          <a:lstStyle/>
          <a:p>
            <a:pPr defTabSz="941832">
              <a:spcAft>
                <a:spcPts val="600"/>
              </a:spcAft>
            </a:pPr>
            <a:r>
              <a:rPr lang="en-US" sz="1854" kern="1200">
                <a:solidFill>
                  <a:schemeClr val="tx1"/>
                </a:solidFill>
                <a:latin typeface="+mn-lt"/>
                <a:ea typeface="+mn-ea"/>
                <a:cs typeface="+mn-cs"/>
              </a:rPr>
              <a:t>CSV file</a:t>
            </a:r>
            <a:endParaRPr lang="en-US"/>
          </a:p>
        </p:txBody>
      </p:sp>
      <p:sp>
        <p:nvSpPr>
          <p:cNvPr id="2" name="TextBox 1">
            <a:extLst>
              <a:ext uri="{FF2B5EF4-FFF2-40B4-BE49-F238E27FC236}">
                <a16:creationId xmlns:a16="http://schemas.microsoft.com/office/drawing/2014/main" id="{04B01F77-BEAF-6F4F-5D6D-165BBCDA49FA}"/>
              </a:ext>
            </a:extLst>
          </p:cNvPr>
          <p:cNvSpPr txBox="1"/>
          <p:nvPr/>
        </p:nvSpPr>
        <p:spPr>
          <a:xfrm>
            <a:off x="1494612" y="3078969"/>
            <a:ext cx="9834238" cy="958399"/>
          </a:xfrm>
          <a:prstGeom prst="rect">
            <a:avLst/>
          </a:prstGeom>
          <a:noFill/>
        </p:spPr>
        <p:txBody>
          <a:bodyPr wrap="square" rtlCol="0">
            <a:spAutoFit/>
          </a:bodyPr>
          <a:lstStyle/>
          <a:p>
            <a:pPr defTabSz="941832">
              <a:spcAft>
                <a:spcPts val="600"/>
              </a:spcAft>
            </a:pPr>
            <a:r>
              <a:rPr lang="en-US" sz="1854" kern="1200" dirty="0">
                <a:solidFill>
                  <a:schemeClr val="tx1"/>
                </a:solidFill>
                <a:latin typeface="Times New Roman" panose="02020603050405020304" pitchFamily="18" charset="0"/>
                <a:cs typeface="Times New Roman" panose="02020603050405020304" pitchFamily="18" charset="0"/>
              </a:rPr>
              <a:t>The Database Manager can convert the Schema from the MySQL database into an object within the program called database where it store information including each table inside the schema.  With this object the Database Manager can use this object to upload back to MySQL or to a CSV file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1911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F89115-58E3-1715-3206-AE8AAEB9A740}"/>
              </a:ext>
            </a:extLst>
          </p:cNvPr>
          <p:cNvSpPr>
            <a:spLocks noGrp="1"/>
          </p:cNvSpPr>
          <p:nvPr>
            <p:ph type="title"/>
          </p:nvPr>
        </p:nvSpPr>
        <p:spPr>
          <a:xfrm>
            <a:off x="517889" y="4883544"/>
            <a:ext cx="3876086" cy="1556907"/>
          </a:xfrm>
        </p:spPr>
        <p:txBody>
          <a:bodyPr anchor="ctr">
            <a:normAutofit/>
          </a:bodyPr>
          <a:lstStyle/>
          <a:p>
            <a:r>
              <a:rPr lang="en-US" sz="3200" dirty="0">
                <a:latin typeface="Times New Roman" panose="02020603050405020304" pitchFamily="18" charset="0"/>
                <a:cs typeface="Times New Roman" panose="02020603050405020304" pitchFamily="18" charset="0"/>
              </a:rPr>
              <a:t>The Concept</a:t>
            </a: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rogrammer">
            <a:extLst>
              <a:ext uri="{FF2B5EF4-FFF2-40B4-BE49-F238E27FC236}">
                <a16:creationId xmlns:a16="http://schemas.microsoft.com/office/drawing/2014/main" id="{56DC0619-7895-913D-E6F7-9E1AB6271F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0031" y="364142"/>
            <a:ext cx="3867993"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7E7194-9AA5-B12B-1E9F-9E7D8831059C}"/>
              </a:ext>
            </a:extLst>
          </p:cNvPr>
          <p:cNvSpPr>
            <a:spLocks noGrp="1"/>
          </p:cNvSpPr>
          <p:nvPr>
            <p:ph idx="1"/>
          </p:nvPr>
        </p:nvSpPr>
        <p:spPr>
          <a:xfrm>
            <a:off x="5162719" y="4883544"/>
            <a:ext cx="6586915" cy="1556907"/>
          </a:xfrm>
        </p:spPr>
        <p:txBody>
          <a:bodyPr anchor="ctr">
            <a:normAutofit/>
          </a:bodyPr>
          <a:lstStyle/>
          <a:p>
            <a:r>
              <a:rPr lang="en-US" sz="1400" dirty="0">
                <a:latin typeface="Times New Roman" panose="02020603050405020304" pitchFamily="18" charset="0"/>
                <a:cs typeface="Times New Roman" panose="02020603050405020304" pitchFamily="18" charset="0"/>
              </a:rPr>
              <a:t>The department will have a list of courses that are required for the student. This list is stored to the MySQL database. The student will also have their course history stored in the database as well.</a:t>
            </a:r>
          </a:p>
          <a:p>
            <a:r>
              <a:rPr lang="en-US" sz="1400" dirty="0">
                <a:latin typeface="Times New Roman" panose="02020603050405020304" pitchFamily="18" charset="0"/>
                <a:cs typeface="Times New Roman" panose="02020603050405020304" pitchFamily="18" charset="0"/>
              </a:rPr>
              <a:t>The Hawk Navigator (advising program) will use its database manager program to look at both the department course and a student’s course history in order to check if the student is allowed to register for a specific course for next semester. </a:t>
            </a:r>
          </a:p>
        </p:txBody>
      </p:sp>
    </p:spTree>
    <p:extLst>
      <p:ext uri="{BB962C8B-B14F-4D97-AF65-F5344CB8AC3E}">
        <p14:creationId xmlns:p14="http://schemas.microsoft.com/office/powerpoint/2010/main" val="639860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D605ABD-75D1-7110-E433-16CEAD8C20C0}"/>
              </a:ext>
            </a:extLst>
          </p:cNvPr>
          <p:cNvSpPr/>
          <p:nvPr/>
        </p:nvSpPr>
        <p:spPr>
          <a:xfrm>
            <a:off x="5499275" y="2456335"/>
            <a:ext cx="1634924" cy="1591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1832">
              <a:spcAft>
                <a:spcPts val="600"/>
              </a:spcAft>
            </a:pPr>
            <a:r>
              <a:rPr lang="en-US" sz="1854" kern="1200">
                <a:solidFill>
                  <a:schemeClr val="lt1"/>
                </a:solidFill>
                <a:latin typeface="+mn-lt"/>
                <a:ea typeface="+mn-ea"/>
                <a:cs typeface="+mn-cs"/>
              </a:rPr>
              <a:t>Hawk Navigator.py</a:t>
            </a:r>
            <a:endParaRPr lang="en-US"/>
          </a:p>
        </p:txBody>
      </p:sp>
      <p:sp>
        <p:nvSpPr>
          <p:cNvPr id="7" name="Rectangle 6">
            <a:extLst>
              <a:ext uri="{FF2B5EF4-FFF2-40B4-BE49-F238E27FC236}">
                <a16:creationId xmlns:a16="http://schemas.microsoft.com/office/drawing/2014/main" id="{EE9DADC1-D534-4FA3-BBB4-48A5979D63D8}"/>
              </a:ext>
            </a:extLst>
          </p:cNvPr>
          <p:cNvSpPr/>
          <p:nvPr/>
        </p:nvSpPr>
        <p:spPr>
          <a:xfrm>
            <a:off x="9215969" y="2711589"/>
            <a:ext cx="2332564" cy="1080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1832">
              <a:spcAft>
                <a:spcPts val="600"/>
              </a:spcAft>
            </a:pPr>
            <a:r>
              <a:rPr lang="en-US" sz="1854" kern="1200">
                <a:solidFill>
                  <a:schemeClr val="lt1"/>
                </a:solidFill>
                <a:latin typeface="+mn-lt"/>
                <a:ea typeface="+mn-ea"/>
                <a:cs typeface="+mn-cs"/>
              </a:rPr>
              <a:t>Teacher/Student A</a:t>
            </a:r>
            <a:endParaRPr lang="en-US"/>
          </a:p>
        </p:txBody>
      </p:sp>
      <p:sp>
        <p:nvSpPr>
          <p:cNvPr id="9" name="Rectangle 8">
            <a:extLst>
              <a:ext uri="{FF2B5EF4-FFF2-40B4-BE49-F238E27FC236}">
                <a16:creationId xmlns:a16="http://schemas.microsoft.com/office/drawing/2014/main" id="{92B0780A-8B04-027D-E66A-95086F6B71E3}"/>
              </a:ext>
            </a:extLst>
          </p:cNvPr>
          <p:cNvSpPr/>
          <p:nvPr/>
        </p:nvSpPr>
        <p:spPr>
          <a:xfrm>
            <a:off x="1137654" y="1142560"/>
            <a:ext cx="2332564" cy="1080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1832">
              <a:spcAft>
                <a:spcPts val="600"/>
              </a:spcAft>
            </a:pPr>
            <a:r>
              <a:rPr lang="en-US" sz="1854" kern="1200">
                <a:solidFill>
                  <a:schemeClr val="lt1"/>
                </a:solidFill>
                <a:latin typeface="+mn-lt"/>
                <a:ea typeface="+mn-ea"/>
                <a:cs typeface="+mn-cs"/>
              </a:rPr>
              <a:t>Department Course List</a:t>
            </a:r>
            <a:endParaRPr lang="en-US"/>
          </a:p>
        </p:txBody>
      </p:sp>
      <p:sp>
        <p:nvSpPr>
          <p:cNvPr id="10" name="Rectangle 9">
            <a:extLst>
              <a:ext uri="{FF2B5EF4-FFF2-40B4-BE49-F238E27FC236}">
                <a16:creationId xmlns:a16="http://schemas.microsoft.com/office/drawing/2014/main" id="{39EB4E75-5E7B-C3D6-54F8-F06357D55519}"/>
              </a:ext>
            </a:extLst>
          </p:cNvPr>
          <p:cNvSpPr/>
          <p:nvPr/>
        </p:nvSpPr>
        <p:spPr>
          <a:xfrm>
            <a:off x="1137654" y="4186754"/>
            <a:ext cx="2332564" cy="1080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1832">
              <a:spcAft>
                <a:spcPts val="600"/>
              </a:spcAft>
            </a:pPr>
            <a:r>
              <a:rPr lang="en-US" sz="1854" kern="1200">
                <a:solidFill>
                  <a:schemeClr val="lt1"/>
                </a:solidFill>
                <a:latin typeface="+mn-lt"/>
                <a:ea typeface="+mn-ea"/>
                <a:cs typeface="+mn-cs"/>
              </a:rPr>
              <a:t>Student’s Course History</a:t>
            </a:r>
            <a:endParaRPr lang="en-US"/>
          </a:p>
        </p:txBody>
      </p:sp>
      <p:cxnSp>
        <p:nvCxnSpPr>
          <p:cNvPr id="13" name="Connector: Curved 12">
            <a:extLst>
              <a:ext uri="{FF2B5EF4-FFF2-40B4-BE49-F238E27FC236}">
                <a16:creationId xmlns:a16="http://schemas.microsoft.com/office/drawing/2014/main" id="{17725408-6F74-86F5-2F5A-D26261A6F153}"/>
              </a:ext>
            </a:extLst>
          </p:cNvPr>
          <p:cNvCxnSpPr>
            <a:stCxn id="10" idx="3"/>
            <a:endCxn id="4" idx="1"/>
          </p:cNvCxnSpPr>
          <p:nvPr/>
        </p:nvCxnSpPr>
        <p:spPr>
          <a:xfrm flipV="1">
            <a:off x="3470218" y="3251901"/>
            <a:ext cx="2029057" cy="147516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2A16CD43-AC3F-673E-EDB3-8EFC2DF6BFD7}"/>
              </a:ext>
            </a:extLst>
          </p:cNvPr>
          <p:cNvCxnSpPr>
            <a:stCxn id="9" idx="3"/>
            <a:endCxn id="4" idx="1"/>
          </p:cNvCxnSpPr>
          <p:nvPr/>
        </p:nvCxnSpPr>
        <p:spPr>
          <a:xfrm>
            <a:off x="3470218" y="1682871"/>
            <a:ext cx="2029057" cy="156903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A1FFD59-5604-63A5-F0F7-8A459BDD4B96}"/>
              </a:ext>
            </a:extLst>
          </p:cNvPr>
          <p:cNvSpPr/>
          <p:nvPr/>
        </p:nvSpPr>
        <p:spPr>
          <a:xfrm>
            <a:off x="643467" y="747210"/>
            <a:ext cx="3320939" cy="53635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69EC32E-8C83-8132-D05C-DAC4390FEA6E}"/>
              </a:ext>
            </a:extLst>
          </p:cNvPr>
          <p:cNvSpPr txBox="1"/>
          <p:nvPr/>
        </p:nvSpPr>
        <p:spPr>
          <a:xfrm>
            <a:off x="1032228" y="5463980"/>
            <a:ext cx="2437991" cy="383242"/>
          </a:xfrm>
          <a:prstGeom prst="rect">
            <a:avLst/>
          </a:prstGeom>
          <a:noFill/>
        </p:spPr>
        <p:txBody>
          <a:bodyPr wrap="square" rtlCol="0">
            <a:spAutoFit/>
          </a:bodyPr>
          <a:lstStyle/>
          <a:p>
            <a:pPr algn="ctr" defTabSz="941832">
              <a:spcAft>
                <a:spcPts val="600"/>
              </a:spcAft>
            </a:pPr>
            <a:r>
              <a:rPr lang="en-US" sz="1854" kern="1200" dirty="0">
                <a:solidFill>
                  <a:schemeClr val="tx1"/>
                </a:solidFill>
                <a:latin typeface="Times New Roman" panose="02020603050405020304" pitchFamily="18" charset="0"/>
                <a:cs typeface="Times New Roman" panose="02020603050405020304" pitchFamily="18" charset="0"/>
              </a:rPr>
              <a:t>MySQL database</a:t>
            </a:r>
            <a:endParaRPr lang="en-US" dirty="0">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E3CE888F-3D9E-7EE7-F62A-497F3ECC6C98}"/>
              </a:ext>
            </a:extLst>
          </p:cNvPr>
          <p:cNvCxnSpPr>
            <a:stCxn id="7" idx="1"/>
            <a:endCxn id="4" idx="3"/>
          </p:cNvCxnSpPr>
          <p:nvPr/>
        </p:nvCxnSpPr>
        <p:spPr>
          <a:xfrm flipH="1">
            <a:off x="7134199" y="3251900"/>
            <a:ext cx="208177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B82A862-FBD7-9BDD-453F-747E22CE72E3}"/>
              </a:ext>
            </a:extLst>
          </p:cNvPr>
          <p:cNvSpPr txBox="1"/>
          <p:nvPr/>
        </p:nvSpPr>
        <p:spPr>
          <a:xfrm>
            <a:off x="4906656" y="5151497"/>
            <a:ext cx="6444202" cy="958106"/>
          </a:xfrm>
          <a:prstGeom prst="rect">
            <a:avLst/>
          </a:prstGeom>
          <a:noFill/>
        </p:spPr>
        <p:txBody>
          <a:bodyPr wrap="square" rtlCol="0">
            <a:spAutoFit/>
          </a:bodyPr>
          <a:lstStyle/>
          <a:p>
            <a:pPr defTabSz="941832">
              <a:spcAft>
                <a:spcPts val="600"/>
              </a:spcAft>
            </a:pPr>
            <a:r>
              <a:rPr lang="en-US" sz="1854" kern="1200" dirty="0">
                <a:solidFill>
                  <a:schemeClr val="tx1"/>
                </a:solidFill>
                <a:latin typeface="Times New Roman" panose="02020603050405020304" pitchFamily="18" charset="0"/>
                <a:cs typeface="Times New Roman" panose="02020603050405020304" pitchFamily="18" charset="0"/>
              </a:rPr>
              <a:t>With this data, the Hawk Navigator can compare the course history and department within its programming allowing the teacher or student to look at the result.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3299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2431</TotalTime>
  <Words>1095</Words>
  <Application>Microsoft Office PowerPoint</Application>
  <PresentationFormat>Widescreen</PresentationFormat>
  <Paragraphs>84</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The Hawk’s navigator</vt:lpstr>
      <vt:lpstr>Introduction</vt:lpstr>
      <vt:lpstr>Conflicts</vt:lpstr>
      <vt:lpstr>Solutions</vt:lpstr>
      <vt:lpstr>The Tools</vt:lpstr>
      <vt:lpstr>The Database Manager Script</vt:lpstr>
      <vt:lpstr>PowerPoint Presentation</vt:lpstr>
      <vt:lpstr>The Concept</vt:lpstr>
      <vt:lpstr>PowerPoint Presentation</vt:lpstr>
      <vt:lpstr>Department’s Course List</vt:lpstr>
      <vt:lpstr>Prerequisites</vt:lpstr>
      <vt:lpstr>Students course History</vt:lpstr>
      <vt:lpstr>Student Course structure</vt:lpstr>
      <vt:lpstr>Student Course completion structure</vt:lpstr>
      <vt:lpstr>Results</vt:lpstr>
      <vt:lpstr>Expectations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Hawk’s navigator</dc:title>
  <dc:creator>Nicholas Waugh</dc:creator>
  <cp:lastModifiedBy>Nicholas Waugh</cp:lastModifiedBy>
  <cp:revision>1</cp:revision>
  <dcterms:created xsi:type="dcterms:W3CDTF">2023-02-03T15:45:05Z</dcterms:created>
  <dcterms:modified xsi:type="dcterms:W3CDTF">2023-04-09T14:39:53Z</dcterms:modified>
</cp:coreProperties>
</file>